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4" r:id="rId5"/>
    <p:sldId id="263" r:id="rId6"/>
    <p:sldId id="265" r:id="rId7"/>
    <p:sldId id="266" r:id="rId8"/>
  </p:sldIdLst>
  <p:sldSz cx="6858000" cy="9144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78" autoAdjust="0"/>
    <p:restoredTop sz="94660"/>
  </p:normalViewPr>
  <p:slideViewPr>
    <p:cSldViewPr>
      <p:cViewPr varScale="1">
        <p:scale>
          <a:sx n="88" d="100"/>
          <a:sy n="88" d="100"/>
        </p:scale>
        <p:origin x="279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9"/>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6"/>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6"/>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36020EA-8943-46EE-BC90-7C1257A41676}" type="datetimeFigureOut">
              <a:rPr lang="en-US" smtClean="0"/>
              <a:pPr/>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20"/>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36020EA-8943-46EE-BC90-7C1257A41676}" type="datetimeFigureOut">
              <a:rPr lang="en-US" smtClean="0"/>
              <a:pPr/>
              <a:t>7/5/2014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2"/>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36020EA-8943-46EE-BC90-7C1257A41676}" type="datetimeFigureOut">
              <a:rPr lang="en-US" smtClean="0"/>
              <a:pPr/>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1"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1"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70"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70"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36020EA-8943-46EE-BC90-7C1257A41676}" type="datetimeFigureOut">
              <a:rPr lang="en-US" smtClean="0"/>
              <a:pPr/>
              <a:t>7/5/2014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36020EA-8943-46EE-BC90-7C1257A41676}" type="datetimeFigureOut">
              <a:rPr lang="en-US" smtClean="0"/>
              <a:pPr/>
              <a:t>7/5/2014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6020EA-8943-46EE-BC90-7C1257A41676}" type="datetimeFigureOut">
              <a:rPr lang="en-US" smtClean="0"/>
              <a:pPr/>
              <a:t>7/5/2014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8" y="364069"/>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1" y="1913469"/>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1"/>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2"/>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6020EA-8943-46EE-BC90-7C1257A41676}" type="datetimeFigureOut">
              <a:rPr lang="en-US" smtClean="0"/>
              <a:pPr/>
              <a:t>7/5/2014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8981C5-E11E-4A86-9660-1AFD3A39DF1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2"/>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6"/>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A36020EA-8943-46EE-BC90-7C1257A41676}" type="datetimeFigureOut">
              <a:rPr lang="en-US" smtClean="0"/>
              <a:pPr/>
              <a:t>7/5/2014</a:t>
            </a:fld>
            <a:endParaRPr lang="en-US"/>
          </a:p>
        </p:txBody>
      </p:sp>
      <p:sp>
        <p:nvSpPr>
          <p:cNvPr id="5" name="Footer Placeholder 4"/>
          <p:cNvSpPr>
            <a:spLocks noGrp="1"/>
          </p:cNvSpPr>
          <p:nvPr>
            <p:ph type="ftr" sz="quarter" idx="3"/>
          </p:nvPr>
        </p:nvSpPr>
        <p:spPr>
          <a:xfrm>
            <a:off x="2343150" y="8475136"/>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6"/>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F58981C5-E11E-4A86-9660-1AFD3A39DF1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3"/>
            <a:ext cx="5829300" cy="1219198"/>
          </a:xfrm>
        </p:spPr>
        <p:txBody>
          <a:bodyPr>
            <a:normAutofit fontScale="90000"/>
          </a:bodyPr>
          <a:lstStyle/>
          <a:p>
            <a:r>
              <a:rPr lang="en-US" dirty="0" smtClean="0"/>
              <a:t>Patapsco 100</a:t>
            </a:r>
            <a:br>
              <a:rPr lang="en-US" dirty="0" smtClean="0"/>
            </a:br>
            <a:r>
              <a:rPr lang="en-US" dirty="0" smtClean="0"/>
              <a:t>RIGHT Turn</a:t>
            </a:r>
            <a:endParaRPr lang="en-US" dirty="0"/>
          </a:p>
        </p:txBody>
      </p:sp>
      <p:sp>
        <p:nvSpPr>
          <p:cNvPr id="5" name="TextBox 4"/>
          <p:cNvSpPr txBox="1"/>
          <p:nvPr/>
        </p:nvSpPr>
        <p:spPr>
          <a:xfrm>
            <a:off x="228600" y="6934200"/>
            <a:ext cx="22098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7" name="Right Arrow 6"/>
          <p:cNvSpPr/>
          <p:nvPr/>
        </p:nvSpPr>
        <p:spPr>
          <a:xfrm rot="10800000" flipH="1">
            <a:off x="685800" y="1518731"/>
            <a:ext cx="5638800" cy="6446520"/>
          </a:xfrm>
          <a:prstGeom prst="rightArrow">
            <a:avLst>
              <a:gd name="adj1" fmla="val 50000"/>
              <a:gd name="adj2" fmla="val 60895"/>
            </a:avLst>
          </a:prstGeom>
          <a:solidFill>
            <a:srgbClr val="FF00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2"/>
            <a:ext cx="5829300" cy="1290695"/>
          </a:xfrm>
        </p:spPr>
        <p:txBody>
          <a:bodyPr>
            <a:normAutofit fontScale="90000"/>
          </a:bodyPr>
          <a:lstStyle/>
          <a:p>
            <a:r>
              <a:rPr lang="en-US" dirty="0" smtClean="0"/>
              <a:t>Patapsco 100</a:t>
            </a:r>
            <a:br>
              <a:rPr lang="en-US" dirty="0" smtClean="0"/>
            </a:br>
            <a:r>
              <a:rPr lang="en-US" dirty="0" smtClean="0"/>
              <a:t>LEFT Turn</a:t>
            </a:r>
            <a:endParaRPr lang="en-US" dirty="0"/>
          </a:p>
        </p:txBody>
      </p:sp>
      <p:sp>
        <p:nvSpPr>
          <p:cNvPr id="4" name="Right Arrow 3"/>
          <p:cNvSpPr/>
          <p:nvPr/>
        </p:nvSpPr>
        <p:spPr>
          <a:xfrm flipH="1">
            <a:off x="685800" y="1905000"/>
            <a:ext cx="5638800" cy="6446520"/>
          </a:xfrm>
          <a:prstGeom prst="rightArrow">
            <a:avLst>
              <a:gd name="adj1" fmla="val 50000"/>
              <a:gd name="adj2" fmla="val 60895"/>
            </a:avLst>
          </a:prstGeom>
          <a:solidFill>
            <a:srgbClr val="FF000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0" dirty="0">
              <a:solidFill>
                <a:schemeClr val="bg1"/>
              </a:solidFill>
            </a:endParaRPr>
          </a:p>
        </p:txBody>
      </p:sp>
      <p:sp>
        <p:nvSpPr>
          <p:cNvPr id="8" name="TextBox 7"/>
          <p:cNvSpPr txBox="1"/>
          <p:nvPr/>
        </p:nvSpPr>
        <p:spPr>
          <a:xfrm>
            <a:off x="152400" y="6858000"/>
            <a:ext cx="23622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79248"/>
            <a:ext cx="6172200" cy="1524000"/>
          </a:xfrm>
        </p:spPr>
        <p:txBody>
          <a:bodyPr>
            <a:normAutofit fontScale="90000"/>
          </a:bodyPr>
          <a:lstStyle/>
          <a:p>
            <a:r>
              <a:rPr lang="en-US" dirty="0" smtClean="0"/>
              <a:t>Patapsco 100</a:t>
            </a:r>
            <a:br>
              <a:rPr lang="en-US" dirty="0" smtClean="0"/>
            </a:br>
            <a:r>
              <a:rPr lang="en-US" dirty="0" smtClean="0"/>
              <a:t>STRAIGHT </a:t>
            </a:r>
            <a:br>
              <a:rPr lang="en-US" dirty="0" smtClean="0"/>
            </a:br>
            <a:endParaRPr lang="en-US" dirty="0"/>
          </a:p>
        </p:txBody>
      </p:sp>
      <p:sp>
        <p:nvSpPr>
          <p:cNvPr id="4" name="Down Arrow 3"/>
          <p:cNvSpPr/>
          <p:nvPr/>
        </p:nvSpPr>
        <p:spPr>
          <a:xfrm flipH="1" flipV="1">
            <a:off x="838200" y="1371600"/>
            <a:ext cx="5486400" cy="6781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28600" y="6553200"/>
            <a:ext cx="1981200" cy="2308324"/>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708" y="79248"/>
            <a:ext cx="6172200" cy="1139952"/>
          </a:xfrm>
        </p:spPr>
        <p:txBody>
          <a:bodyPr>
            <a:normAutofit fontScale="90000"/>
          </a:bodyPr>
          <a:lstStyle/>
          <a:p>
            <a:r>
              <a:rPr lang="en-US" dirty="0" smtClean="0"/>
              <a:t/>
            </a:r>
            <a:br>
              <a:rPr lang="en-US" dirty="0" smtClean="0"/>
            </a:br>
            <a:r>
              <a:rPr lang="en-US" dirty="0" smtClean="0"/>
              <a:t>Patapsco100 </a:t>
            </a:r>
            <a:br>
              <a:rPr lang="en-US" dirty="0" smtClean="0"/>
            </a:br>
            <a:r>
              <a:rPr lang="en-US" dirty="0" smtClean="0"/>
              <a:t>DESCENT</a:t>
            </a:r>
            <a:br>
              <a:rPr lang="en-US" dirty="0" smtClean="0"/>
            </a:br>
            <a:endParaRPr lang="en-US" dirty="0"/>
          </a:p>
        </p:txBody>
      </p:sp>
      <p:sp>
        <p:nvSpPr>
          <p:cNvPr id="4" name="Down Arrow 3"/>
          <p:cNvSpPr/>
          <p:nvPr/>
        </p:nvSpPr>
        <p:spPr>
          <a:xfrm rot="10800000" flipH="1" flipV="1">
            <a:off x="4495800" y="1524000"/>
            <a:ext cx="20193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37743" y="7848600"/>
            <a:ext cx="6400800" cy="1077218"/>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6" name="Down Arrow 5"/>
          <p:cNvSpPr/>
          <p:nvPr/>
        </p:nvSpPr>
        <p:spPr>
          <a:xfrm rot="10800000" flipH="1" flipV="1">
            <a:off x="2362200" y="1524000"/>
            <a:ext cx="20193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8" name="Down Arrow 7"/>
          <p:cNvSpPr/>
          <p:nvPr/>
        </p:nvSpPr>
        <p:spPr>
          <a:xfrm rot="10800000" flipH="1" flipV="1">
            <a:off x="187452" y="1524000"/>
            <a:ext cx="2019300" cy="6019800"/>
          </a:xfrm>
          <a:prstGeom prst="downArrow">
            <a:avLst>
              <a:gd name="adj1" fmla="val 45279"/>
              <a:gd name="adj2" fmla="val 6371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Tree>
    <p:extLst>
      <p:ext uri="{BB962C8B-B14F-4D97-AF65-F5344CB8AC3E}">
        <p14:creationId xmlns:p14="http://schemas.microsoft.com/office/powerpoint/2010/main" val="5803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152400"/>
            <a:ext cx="5829300" cy="1219198"/>
          </a:xfrm>
        </p:spPr>
        <p:txBody>
          <a:bodyPr>
            <a:normAutofit fontScale="90000"/>
          </a:bodyPr>
          <a:lstStyle/>
          <a:p>
            <a:r>
              <a:rPr lang="en-US" dirty="0" smtClean="0"/>
              <a:t>Patapsco 100</a:t>
            </a:r>
            <a:br>
              <a:rPr lang="en-US" dirty="0" smtClean="0"/>
            </a:br>
            <a:r>
              <a:rPr lang="en-US" dirty="0" smtClean="0"/>
              <a:t>WRONG WAY!!</a:t>
            </a:r>
            <a:endParaRPr lang="en-US" dirty="0"/>
          </a:p>
        </p:txBody>
      </p:sp>
      <p:sp>
        <p:nvSpPr>
          <p:cNvPr id="8" name="TextBox 7"/>
          <p:cNvSpPr txBox="1"/>
          <p:nvPr/>
        </p:nvSpPr>
        <p:spPr>
          <a:xfrm>
            <a:off x="152400" y="8153400"/>
            <a:ext cx="6400800" cy="1077218"/>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3" name="Rectangle 2"/>
          <p:cNvSpPr/>
          <p:nvPr/>
        </p:nvSpPr>
        <p:spPr>
          <a:xfrm>
            <a:off x="400050" y="1691217"/>
            <a:ext cx="6153150" cy="6157383"/>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tIns="0" bIns="822960" rtlCol="0" anchor="ctr"/>
          <a:lstStyle/>
          <a:p>
            <a:pPr algn="ctr"/>
            <a:r>
              <a:rPr lang="en-US" sz="40000" dirty="0" smtClean="0">
                <a:solidFill>
                  <a:schemeClr val="tx1"/>
                </a:solidFill>
              </a:rPr>
              <a:t>xx</a:t>
            </a:r>
            <a:endParaRPr lang="en-US" sz="40000" dirty="0">
              <a:solidFill>
                <a:schemeClr val="tx1"/>
              </a:solidFill>
            </a:endParaRPr>
          </a:p>
        </p:txBody>
      </p:sp>
    </p:spTree>
    <p:extLst>
      <p:ext uri="{BB962C8B-B14F-4D97-AF65-F5344CB8AC3E}">
        <p14:creationId xmlns:p14="http://schemas.microsoft.com/office/powerpoint/2010/main" val="2328255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0050" y="3"/>
            <a:ext cx="5829300" cy="1219198"/>
          </a:xfrm>
        </p:spPr>
        <p:txBody>
          <a:bodyPr>
            <a:normAutofit/>
          </a:bodyPr>
          <a:lstStyle/>
          <a:p>
            <a:r>
              <a:rPr lang="en-US" sz="7200" dirty="0" smtClean="0"/>
              <a:t>22 Mile Ride</a:t>
            </a:r>
            <a:endParaRPr lang="en-US" sz="7200" dirty="0"/>
          </a:p>
        </p:txBody>
      </p:sp>
      <p:sp>
        <p:nvSpPr>
          <p:cNvPr id="5" name="TextBox 4"/>
          <p:cNvSpPr txBox="1"/>
          <p:nvPr/>
        </p:nvSpPr>
        <p:spPr>
          <a:xfrm>
            <a:off x="228600" y="6934200"/>
            <a:ext cx="2209800" cy="2062103"/>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7" name="Right Arrow 6"/>
          <p:cNvSpPr/>
          <p:nvPr/>
        </p:nvSpPr>
        <p:spPr>
          <a:xfrm rot="10800000" flipH="1">
            <a:off x="685800" y="1518731"/>
            <a:ext cx="5638800" cy="6446520"/>
          </a:xfrm>
          <a:prstGeom prst="rightArrow">
            <a:avLst>
              <a:gd name="adj1" fmla="val 50000"/>
              <a:gd name="adj2" fmla="val 60895"/>
            </a:avLst>
          </a:prstGeom>
          <a:solidFill>
            <a:srgbClr val="0070C0"/>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0" dirty="0">
              <a:solidFill>
                <a:schemeClr val="bg1"/>
              </a:solidFill>
            </a:endParaRPr>
          </a:p>
        </p:txBody>
      </p:sp>
    </p:spTree>
    <p:extLst>
      <p:ext uri="{BB962C8B-B14F-4D97-AF65-F5344CB8AC3E}">
        <p14:creationId xmlns:p14="http://schemas.microsoft.com/office/powerpoint/2010/main" val="3590857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wn Arrow 3"/>
          <p:cNvSpPr/>
          <p:nvPr/>
        </p:nvSpPr>
        <p:spPr>
          <a:xfrm flipH="1" flipV="1">
            <a:off x="838200" y="1371600"/>
            <a:ext cx="5486400" cy="6781800"/>
          </a:xfrm>
          <a:prstGeom prst="downArrow">
            <a:avLst>
              <a:gd name="adj1" fmla="val 45279"/>
              <a:gd name="adj2" fmla="val 63712"/>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rot lat="0" lon="0" rev="10800000"/>
              </a:camera>
              <a:lightRig rig="threePt" dir="t"/>
            </a:scene3d>
          </a:bodyPr>
          <a:lstStyle/>
          <a:p>
            <a:pPr algn="ctr"/>
            <a:endParaRPr lang="en-US" sz="22000" dirty="0">
              <a:solidFill>
                <a:schemeClr val="bg1"/>
              </a:solidFill>
            </a:endParaRPr>
          </a:p>
        </p:txBody>
      </p:sp>
      <p:sp>
        <p:nvSpPr>
          <p:cNvPr id="7" name="TextBox 6"/>
          <p:cNvSpPr txBox="1"/>
          <p:nvPr/>
        </p:nvSpPr>
        <p:spPr>
          <a:xfrm>
            <a:off x="228600" y="6553200"/>
            <a:ext cx="1981200" cy="2308324"/>
          </a:xfrm>
          <a:prstGeom prst="rect">
            <a:avLst/>
          </a:prstGeom>
          <a:noFill/>
        </p:spPr>
        <p:txBody>
          <a:bodyPr wrap="square" rtlCol="0">
            <a:spAutoFit/>
          </a:bodyPr>
          <a:lstStyle/>
          <a:p>
            <a:r>
              <a:rPr lang="en-US" sz="1600" i="1" dirty="0" smtClean="0"/>
              <a:t>Trails are still open to the public during the bicycle race.  Please be alert and yield to racers.  All signage will be taken down by noon the day after the race.</a:t>
            </a:r>
            <a:br>
              <a:rPr lang="en-US" sz="1600" i="1" dirty="0" smtClean="0"/>
            </a:br>
            <a:r>
              <a:rPr lang="en-US" sz="1600" i="1" dirty="0" smtClean="0"/>
              <a:t>Thank you.</a:t>
            </a:r>
            <a:endParaRPr lang="en-US" sz="1600" i="1" dirty="0"/>
          </a:p>
        </p:txBody>
      </p:sp>
      <p:sp>
        <p:nvSpPr>
          <p:cNvPr id="6" name="Title 1"/>
          <p:cNvSpPr txBox="1">
            <a:spLocks/>
          </p:cNvSpPr>
          <p:nvPr/>
        </p:nvSpPr>
        <p:spPr>
          <a:xfrm>
            <a:off x="400050" y="3"/>
            <a:ext cx="5829300" cy="121919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200" dirty="0" smtClean="0"/>
              <a:t>22 Mile Ride</a:t>
            </a:r>
            <a:endParaRPr lang="en-US" sz="7200" dirty="0"/>
          </a:p>
        </p:txBody>
      </p:sp>
    </p:spTree>
    <p:extLst>
      <p:ext uri="{BB962C8B-B14F-4D97-AF65-F5344CB8AC3E}">
        <p14:creationId xmlns:p14="http://schemas.microsoft.com/office/powerpoint/2010/main" val="2000014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3343</TotalTime>
  <Words>253</Words>
  <Application>Microsoft Office PowerPoint</Application>
  <PresentationFormat>On-screen Show (4:3)</PresentationFormat>
  <Paragraphs>15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Patapsco 100 RIGHT Turn</vt:lpstr>
      <vt:lpstr>Patapsco 100 LEFT Turn</vt:lpstr>
      <vt:lpstr>Patapsco 100 STRAIGHT  </vt:lpstr>
      <vt:lpstr> Patapsco100  DESCENT </vt:lpstr>
      <vt:lpstr>Patapsco 100 WRONG WAY!!</vt:lpstr>
      <vt:lpstr>22 Mile Ride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J.B.</dc:creator>
  <cp:lastModifiedBy>Patrick Blair</cp:lastModifiedBy>
  <cp:revision>85</cp:revision>
  <dcterms:created xsi:type="dcterms:W3CDTF">2011-03-18T00:15:03Z</dcterms:created>
  <dcterms:modified xsi:type="dcterms:W3CDTF">2014-07-05T18:42:12Z</dcterms:modified>
</cp:coreProperties>
</file>