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B3FAAB-69B9-4E39-BEEC-D83BB9E91F31}" type="datetimeFigureOut">
              <a:rPr lang="en-US" smtClean="0"/>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43034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FAAB-69B9-4E39-BEEC-D83BB9E91F31}" type="datetimeFigureOut">
              <a:rPr lang="en-US" smtClean="0"/>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308919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FAAB-69B9-4E39-BEEC-D83BB9E91F31}" type="datetimeFigureOut">
              <a:rPr lang="en-US" smtClean="0"/>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325170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FAAB-69B9-4E39-BEEC-D83BB9E91F31}" type="datetimeFigureOut">
              <a:rPr lang="en-US" smtClean="0"/>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56785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3FAAB-69B9-4E39-BEEC-D83BB9E91F31}" type="datetimeFigureOut">
              <a:rPr lang="en-US" smtClean="0"/>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128229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B3FAAB-69B9-4E39-BEEC-D83BB9E91F31}" type="datetimeFigureOut">
              <a:rPr lang="en-US" smtClean="0"/>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166034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B3FAAB-69B9-4E39-BEEC-D83BB9E91F31}" type="datetimeFigureOut">
              <a:rPr lang="en-US" smtClean="0"/>
              <a:t>7/4/2013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401690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B3FAAB-69B9-4E39-BEEC-D83BB9E91F31}" type="datetimeFigureOut">
              <a:rPr lang="en-US" smtClean="0"/>
              <a:t>7/4/2013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36901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3FAAB-69B9-4E39-BEEC-D83BB9E91F31}" type="datetimeFigureOut">
              <a:rPr lang="en-US" smtClean="0"/>
              <a:t>7/4/2013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188148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FAAB-69B9-4E39-BEEC-D83BB9E91F31}" type="datetimeFigureOut">
              <a:rPr lang="en-US" smtClean="0"/>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231125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FAAB-69B9-4E39-BEEC-D83BB9E91F31}" type="datetimeFigureOut">
              <a:rPr lang="en-US" smtClean="0"/>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7057-0DD4-4D88-84B2-FAD6BF4F883D}" type="slidenum">
              <a:rPr lang="en-US" smtClean="0"/>
              <a:t>‹#›</a:t>
            </a:fld>
            <a:endParaRPr lang="en-US"/>
          </a:p>
        </p:txBody>
      </p:sp>
    </p:spTree>
    <p:extLst>
      <p:ext uri="{BB962C8B-B14F-4D97-AF65-F5344CB8AC3E}">
        <p14:creationId xmlns:p14="http://schemas.microsoft.com/office/powerpoint/2010/main" val="188544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3FAAB-69B9-4E39-BEEC-D83BB9E91F31}" type="datetimeFigureOut">
              <a:rPr lang="en-US" smtClean="0"/>
              <a:t>7/4/2013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D7057-0DD4-4D88-84B2-FAD6BF4F883D}" type="slidenum">
              <a:rPr lang="en-US" smtClean="0"/>
              <a:t>‹#›</a:t>
            </a:fld>
            <a:endParaRPr lang="en-US"/>
          </a:p>
        </p:txBody>
      </p:sp>
    </p:spTree>
    <p:extLst>
      <p:ext uri="{BB962C8B-B14F-4D97-AF65-F5344CB8AC3E}">
        <p14:creationId xmlns:p14="http://schemas.microsoft.com/office/powerpoint/2010/main" val="36100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8276" y="767750"/>
            <a:ext cx="10041147" cy="4459857"/>
          </a:xfrm>
        </p:spPr>
        <p:txBody>
          <a:bodyPr>
            <a:noAutofit/>
          </a:bodyPr>
          <a:lstStyle/>
          <a:p>
            <a:r>
              <a:rPr lang="en-US" sz="14000" b="1" dirty="0"/>
              <a:t>STARTING</a:t>
            </a:r>
            <a:br>
              <a:rPr lang="en-US" sz="14000" b="1" dirty="0"/>
            </a:br>
            <a:r>
              <a:rPr lang="en-US" sz="14000" b="1" dirty="0"/>
              <a:t>AREA</a:t>
            </a:r>
          </a:p>
        </p:txBody>
      </p:sp>
      <p:sp>
        <p:nvSpPr>
          <p:cNvPr id="8" name="TextBox 7"/>
          <p:cNvSpPr txBox="1"/>
          <p:nvPr/>
        </p:nvSpPr>
        <p:spPr>
          <a:xfrm>
            <a:off x="3638550" y="61150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Tree>
    <p:extLst>
      <p:ext uri="{BB962C8B-B14F-4D97-AF65-F5344CB8AC3E}">
        <p14:creationId xmlns:p14="http://schemas.microsoft.com/office/powerpoint/2010/main" val="361616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38550" y="61150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
        <p:nvSpPr>
          <p:cNvPr id="6" name="Down Arrow 5"/>
          <p:cNvSpPr/>
          <p:nvPr/>
        </p:nvSpPr>
        <p:spPr>
          <a:xfrm rot="16200000" flipH="1" flipV="1">
            <a:off x="5337324" y="2242330"/>
            <a:ext cx="1514475" cy="3486150"/>
          </a:xfrm>
          <a:prstGeom prst="downArrow">
            <a:avLst>
              <a:gd name="adj1" fmla="val 45279"/>
              <a:gd name="adj2" fmla="val 637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16500" dirty="0">
              <a:solidFill>
                <a:schemeClr val="bg1"/>
              </a:solidFill>
            </a:endParaRPr>
          </a:p>
        </p:txBody>
      </p:sp>
      <p:sp>
        <p:nvSpPr>
          <p:cNvPr id="7" name="Title 1"/>
          <p:cNvSpPr txBox="1">
            <a:spLocks/>
          </p:cNvSpPr>
          <p:nvPr/>
        </p:nvSpPr>
        <p:spPr>
          <a:xfrm>
            <a:off x="1138687" y="628650"/>
            <a:ext cx="9998015" cy="23560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0" b="1" dirty="0" smtClean="0"/>
              <a:t>PARKING</a:t>
            </a:r>
            <a:endParaRPr lang="en-US" sz="14000" b="1" dirty="0"/>
          </a:p>
        </p:txBody>
      </p:sp>
    </p:spTree>
    <p:extLst>
      <p:ext uri="{BB962C8B-B14F-4D97-AF65-F5344CB8AC3E}">
        <p14:creationId xmlns:p14="http://schemas.microsoft.com/office/powerpoint/2010/main" val="70221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687" y="628650"/>
            <a:ext cx="9998015" cy="2057400"/>
          </a:xfrm>
        </p:spPr>
        <p:txBody>
          <a:bodyPr>
            <a:noAutofit/>
          </a:bodyPr>
          <a:lstStyle/>
          <a:p>
            <a:r>
              <a:rPr lang="en-US" sz="14000" b="1" dirty="0" smtClean="0"/>
              <a:t>PARKING</a:t>
            </a:r>
            <a:endParaRPr lang="en-US" sz="14000" b="1" dirty="0"/>
          </a:p>
        </p:txBody>
      </p:sp>
      <p:sp>
        <p:nvSpPr>
          <p:cNvPr id="8" name="TextBox 7"/>
          <p:cNvSpPr txBox="1"/>
          <p:nvPr/>
        </p:nvSpPr>
        <p:spPr>
          <a:xfrm>
            <a:off x="3638550" y="61150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
        <p:nvSpPr>
          <p:cNvPr id="6" name="Down Arrow 5"/>
          <p:cNvSpPr/>
          <p:nvPr/>
        </p:nvSpPr>
        <p:spPr>
          <a:xfrm flipH="1" flipV="1">
            <a:off x="5381894" y="2792802"/>
            <a:ext cx="1514475" cy="2800350"/>
          </a:xfrm>
          <a:prstGeom prst="downArrow">
            <a:avLst>
              <a:gd name="adj1" fmla="val 45279"/>
              <a:gd name="adj2" fmla="val 6371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16500" dirty="0">
              <a:solidFill>
                <a:schemeClr val="bg1"/>
              </a:solidFill>
            </a:endParaRPr>
          </a:p>
        </p:txBody>
      </p:sp>
    </p:spTree>
    <p:extLst>
      <p:ext uri="{BB962C8B-B14F-4D97-AF65-F5344CB8AC3E}">
        <p14:creationId xmlns:p14="http://schemas.microsoft.com/office/powerpoint/2010/main" val="356812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2919" y="6396335"/>
            <a:ext cx="11723297" cy="461665"/>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
        <p:nvSpPr>
          <p:cNvPr id="7" name="Title 1"/>
          <p:cNvSpPr txBox="1">
            <a:spLocks/>
          </p:cNvSpPr>
          <p:nvPr/>
        </p:nvSpPr>
        <p:spPr>
          <a:xfrm>
            <a:off x="70582" y="1016839"/>
            <a:ext cx="11956211" cy="50363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500" b="1" dirty="0" smtClean="0"/>
              <a:t>OVERFLOW Parking</a:t>
            </a:r>
          </a:p>
          <a:p>
            <a:r>
              <a:rPr lang="en-US" sz="12500" b="1" dirty="0" smtClean="0"/>
              <a:t>2 TIRES ON GRASS</a:t>
            </a:r>
            <a:endParaRPr lang="en-US" sz="12500" b="1" dirty="0"/>
          </a:p>
        </p:txBody>
      </p:sp>
    </p:spTree>
    <p:extLst>
      <p:ext uri="{BB962C8B-B14F-4D97-AF65-F5344CB8AC3E}">
        <p14:creationId xmlns:p14="http://schemas.microsoft.com/office/powerpoint/2010/main" val="14970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2919" y="6396335"/>
            <a:ext cx="11723297" cy="461665"/>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
        <p:nvSpPr>
          <p:cNvPr id="7" name="Title 1"/>
          <p:cNvSpPr txBox="1">
            <a:spLocks/>
          </p:cNvSpPr>
          <p:nvPr/>
        </p:nvSpPr>
        <p:spPr>
          <a:xfrm>
            <a:off x="70582" y="1016839"/>
            <a:ext cx="11956211" cy="50363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500" b="1" dirty="0" smtClean="0"/>
              <a:t>NO Parking</a:t>
            </a:r>
          </a:p>
          <a:p>
            <a:r>
              <a:rPr lang="en-US" sz="12500" b="1" dirty="0" smtClean="0"/>
              <a:t>THIS SIDE OF THE ROAD</a:t>
            </a:r>
            <a:endParaRPr lang="en-US" sz="12500" b="1" dirty="0"/>
          </a:p>
        </p:txBody>
      </p:sp>
    </p:spTree>
    <p:extLst>
      <p:ext uri="{BB962C8B-B14F-4D97-AF65-F5344CB8AC3E}">
        <p14:creationId xmlns:p14="http://schemas.microsoft.com/office/powerpoint/2010/main" val="428028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822" y="923027"/>
            <a:ext cx="8350370" cy="4304580"/>
          </a:xfrm>
        </p:spPr>
        <p:txBody>
          <a:bodyPr>
            <a:noAutofit/>
          </a:bodyPr>
          <a:lstStyle/>
          <a:p>
            <a:r>
              <a:rPr lang="en-US" sz="14000" b="1" dirty="0"/>
              <a:t>DROP</a:t>
            </a:r>
            <a:br>
              <a:rPr lang="en-US" sz="14000" b="1" dirty="0"/>
            </a:br>
            <a:r>
              <a:rPr lang="en-US" sz="14000" b="1" dirty="0"/>
              <a:t>BAGS</a:t>
            </a:r>
          </a:p>
        </p:txBody>
      </p:sp>
      <p:sp>
        <p:nvSpPr>
          <p:cNvPr id="8" name="TextBox 7"/>
          <p:cNvSpPr txBox="1"/>
          <p:nvPr/>
        </p:nvSpPr>
        <p:spPr>
          <a:xfrm>
            <a:off x="3638550" y="61150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Tree>
    <p:extLst>
      <p:ext uri="{BB962C8B-B14F-4D97-AF65-F5344CB8AC3E}">
        <p14:creationId xmlns:p14="http://schemas.microsoft.com/office/powerpoint/2010/main" val="276232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85" y="828135"/>
            <a:ext cx="11930331" cy="4226943"/>
          </a:xfrm>
        </p:spPr>
        <p:txBody>
          <a:bodyPr>
            <a:noAutofit/>
          </a:bodyPr>
          <a:lstStyle/>
          <a:p>
            <a:r>
              <a:rPr lang="en-US" sz="14000" b="1" dirty="0" smtClean="0"/>
              <a:t>REGISTRATION</a:t>
            </a:r>
            <a:r>
              <a:rPr lang="en-US" sz="14000" b="1" dirty="0"/>
              <a:t/>
            </a:r>
            <a:br>
              <a:rPr lang="en-US" sz="14000" b="1" dirty="0"/>
            </a:br>
            <a:r>
              <a:rPr lang="en-US" sz="14000" b="1" dirty="0"/>
              <a:t>PACKET PICKUP</a:t>
            </a:r>
          </a:p>
        </p:txBody>
      </p:sp>
      <p:sp>
        <p:nvSpPr>
          <p:cNvPr id="8" name="TextBox 7"/>
          <p:cNvSpPr txBox="1"/>
          <p:nvPr/>
        </p:nvSpPr>
        <p:spPr>
          <a:xfrm>
            <a:off x="3638550" y="61150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p>
        </p:txBody>
      </p:sp>
      <p:sp>
        <p:nvSpPr>
          <p:cNvPr id="5" name="Title 1"/>
          <p:cNvSpPr txBox="1">
            <a:spLocks/>
          </p:cNvSpPr>
          <p:nvPr/>
        </p:nvSpPr>
        <p:spPr>
          <a:xfrm>
            <a:off x="3938587" y="228600"/>
            <a:ext cx="4271963" cy="400050"/>
          </a:xfrm>
          <a:prstGeom prst="rect">
            <a:avLst/>
          </a:prstGeom>
        </p:spPr>
        <p:txBody>
          <a:bodyPr vert="horz" lIns="68580" tIns="34290" rIns="68580" bIns="3429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a:t>Patapsco 100</a:t>
            </a:r>
            <a:endParaRPr lang="en-US" sz="3300" dirty="0"/>
          </a:p>
        </p:txBody>
      </p:sp>
    </p:spTree>
    <p:extLst>
      <p:ext uri="{BB962C8B-B14F-4D97-AF65-F5344CB8AC3E}">
        <p14:creationId xmlns:p14="http://schemas.microsoft.com/office/powerpoint/2010/main" val="325109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270</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STARTING AREA</vt:lpstr>
      <vt:lpstr>PowerPoint Presentation</vt:lpstr>
      <vt:lpstr>PARKING</vt:lpstr>
      <vt:lpstr>PowerPoint Presentation</vt:lpstr>
      <vt:lpstr>PowerPoint Presentation</vt:lpstr>
      <vt:lpstr>DROP BAGS</vt:lpstr>
      <vt:lpstr>REGISTRATION PACKET PICKUP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AREA</dc:title>
  <dc:creator>pblai_000</dc:creator>
  <cp:lastModifiedBy>pblai_000</cp:lastModifiedBy>
  <cp:revision>3</cp:revision>
  <dcterms:created xsi:type="dcterms:W3CDTF">2013-07-01T22:18:03Z</dcterms:created>
  <dcterms:modified xsi:type="dcterms:W3CDTF">2013-07-04T10:02:15Z</dcterms:modified>
</cp:coreProperties>
</file>