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40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EF32F-3280-4663-880F-C8D2FC70E993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9D1FE-C207-4476-99C1-A7028091A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06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F2AD0-9975-4D3C-912A-0B60BD0D07D1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710D8-8C21-4D48-B89D-C2D2CB3EC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27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yer 8.5 x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10816" y="823067"/>
            <a:ext cx="4422658" cy="97697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9000" cap="all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10816" y="1928578"/>
            <a:ext cx="4422658" cy="201159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900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10816" y="4377004"/>
            <a:ext cx="4422658" cy="236271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240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10816" y="4773879"/>
            <a:ext cx="4422658" cy="894566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3800" cap="none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10816" y="6077467"/>
            <a:ext cx="4422658" cy="236271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240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710816" y="6474342"/>
            <a:ext cx="4422658" cy="894566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3800" cap="none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710816" y="7511224"/>
            <a:ext cx="4422658" cy="453200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140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710816" y="8051876"/>
            <a:ext cx="4422658" cy="792490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 cap="none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Add text (use Insert &gt; Symbol to add a small dot between words]</a:t>
            </a:r>
            <a:endParaRPr lang="en-US"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710816" y="9184576"/>
            <a:ext cx="4422658" cy="238316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240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5443237" y="823067"/>
            <a:ext cx="1936131" cy="572596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82000"/>
              </a:lnSpc>
              <a:spcBef>
                <a:spcPts val="0"/>
              </a:spcBef>
              <a:buNone/>
              <a:defRPr sz="2400" cap="all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5443237" y="1800045"/>
            <a:ext cx="1936131" cy="666824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5443237" y="2466869"/>
            <a:ext cx="1936131" cy="910766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5000"/>
              </a:lnSpc>
              <a:spcBef>
                <a:spcPts val="0"/>
              </a:spcBef>
              <a:buNone/>
              <a:defRPr sz="1400" cap="none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5443237" y="3377636"/>
            <a:ext cx="1936131" cy="666824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5" hasCustomPrompt="1"/>
          </p:nvPr>
        </p:nvSpPr>
        <p:spPr>
          <a:xfrm>
            <a:off x="5443237" y="4044459"/>
            <a:ext cx="1936131" cy="91076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5000"/>
              </a:lnSpc>
              <a:spcBef>
                <a:spcPts val="0"/>
              </a:spcBef>
              <a:buNone/>
              <a:defRPr sz="1400" cap="none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5443237" y="4955227"/>
            <a:ext cx="1936131" cy="666824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27" hasCustomPrompt="1"/>
          </p:nvPr>
        </p:nvSpPr>
        <p:spPr>
          <a:xfrm>
            <a:off x="5443237" y="5622051"/>
            <a:ext cx="1936131" cy="183521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5000"/>
              </a:lnSpc>
              <a:spcBef>
                <a:spcPts val="0"/>
              </a:spcBef>
              <a:buNone/>
              <a:defRPr sz="1400" cap="none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28" hasCustomPrompt="1"/>
          </p:nvPr>
        </p:nvSpPr>
        <p:spPr>
          <a:xfrm>
            <a:off x="5443237" y="7457267"/>
            <a:ext cx="1936131" cy="666824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30" name="Text Placeholder 8"/>
          <p:cNvSpPr>
            <a:spLocks noGrp="1"/>
          </p:cNvSpPr>
          <p:nvPr>
            <p:ph type="body" sz="quarter" idx="29" hasCustomPrompt="1"/>
          </p:nvPr>
        </p:nvSpPr>
        <p:spPr>
          <a:xfrm>
            <a:off x="5443237" y="8124090"/>
            <a:ext cx="1936131" cy="12988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5000"/>
              </a:lnSpc>
              <a:spcBef>
                <a:spcPts val="0"/>
              </a:spcBef>
              <a:buNone/>
              <a:defRPr sz="1400" cap="none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1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4" y="567603"/>
            <a:ext cx="4518910" cy="3763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Add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4299283"/>
            <a:ext cx="4518911" cy="5229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529010"/>
            <a:ext cx="1748790" cy="3291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D3D48-5C63-4CD0-B9D2-B4D2F496D790}" type="datetimeFigureOut">
              <a:rPr lang="en-US" smtClean="0"/>
              <a:pPr/>
              <a:t>6/12/2013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529010"/>
            <a:ext cx="2623185" cy="3291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529010"/>
            <a:ext cx="1748790" cy="3291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FAEA7-0C3C-4CCF-BA6B-669D7915826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225867" y="535519"/>
            <a:ext cx="0" cy="8993491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10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9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2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2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2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2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2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dventuresforthecure.com/" TargetMode="External"/><Relationship Id="rId3" Type="http://schemas.openxmlformats.org/officeDocument/2006/relationships/hyperlink" Target="http://patapsco100.com/" TargetMode="External"/><Relationship Id="rId7" Type="http://schemas.openxmlformats.org/officeDocument/2006/relationships/image" Target="../media/image2.jpg"/><Relationship Id="rId2" Type="http://schemas.openxmlformats.org/officeDocument/2006/relationships/hyperlink" Target="http://goo.gl/maps/xlRFY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oldlinevelo.com/" TargetMode="External"/><Relationship Id="rId5" Type="http://schemas.openxmlformats.org/officeDocument/2006/relationships/image" Target="../media/image1.jpg"/><Relationship Id="rId4" Type="http://schemas.openxmlformats.org/officeDocument/2006/relationships/hyperlink" Target="http://www.more-mtb.org/" TargetMode="External"/><Relationship Id="rId9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Ptap100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Course pre-ride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June </a:t>
            </a:r>
            <a:r>
              <a:rPr lang="en-US" dirty="0" smtClean="0"/>
              <a:t>22th</a:t>
            </a:r>
            <a:r>
              <a:rPr lang="en-US" dirty="0" smtClean="0"/>
              <a:t>, </a:t>
            </a:r>
            <a:r>
              <a:rPr lang="en-US" dirty="0" smtClean="0"/>
              <a:t>2013</a:t>
            </a:r>
            <a:endParaRPr lang="en-US" dirty="0" smtClean="0"/>
          </a:p>
          <a:p>
            <a:r>
              <a:rPr lang="en-US" dirty="0" smtClean="0"/>
              <a:t>7</a:t>
            </a:r>
            <a:r>
              <a:rPr lang="en-US" dirty="0" smtClean="0"/>
              <a:t>am (rolling by 7:15)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Where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Daniels Road</a:t>
            </a:r>
          </a:p>
          <a:p>
            <a:r>
              <a:rPr lang="en-US" dirty="0" smtClean="0"/>
              <a:t>Ellicott City, MD 21043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Parking lot across from the Dam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://goo.gl/maps/xlRFY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Presented by 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710816" y="9349334"/>
            <a:ext cx="4422658" cy="238316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http://patapsco100.com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1 lap of the course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443236" y="1588605"/>
            <a:ext cx="1936131" cy="666824"/>
          </a:xfrm>
        </p:spPr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5443236" y="2255429"/>
            <a:ext cx="1936131" cy="910766"/>
          </a:xfrm>
        </p:spPr>
        <p:txBody>
          <a:bodyPr/>
          <a:lstStyle/>
          <a:p>
            <a:r>
              <a:rPr lang="en-US" dirty="0" smtClean="0"/>
              <a:t>This is a FREE training ride!!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5443236" y="3026800"/>
            <a:ext cx="1936131" cy="666824"/>
          </a:xfrm>
        </p:spPr>
        <p:txBody>
          <a:bodyPr/>
          <a:lstStyle/>
          <a:p>
            <a:r>
              <a:rPr lang="en-US" dirty="0" smtClean="0"/>
              <a:t>Caution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5443236" y="3693623"/>
            <a:ext cx="1936131" cy="1243104"/>
          </a:xfrm>
        </p:spPr>
        <p:txBody>
          <a:bodyPr/>
          <a:lstStyle/>
          <a:p>
            <a:r>
              <a:rPr lang="en-US" dirty="0" smtClean="0"/>
              <a:t>This ride will take 4-5 hours please plan appropriately.  Bring enough water/food/bike supplies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419579" y="5019911"/>
            <a:ext cx="1936131" cy="666824"/>
          </a:xfrm>
        </p:spPr>
        <p:txBody>
          <a:bodyPr/>
          <a:lstStyle/>
          <a:p>
            <a:r>
              <a:rPr lang="en-US" dirty="0" smtClean="0"/>
              <a:t>Pace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7"/>
          </p:nvPr>
        </p:nvSpPr>
        <p:spPr>
          <a:xfrm>
            <a:off x="5419579" y="5686735"/>
            <a:ext cx="1936131" cy="1835215"/>
          </a:xfrm>
        </p:spPr>
        <p:txBody>
          <a:bodyPr/>
          <a:lstStyle/>
          <a:p>
            <a:r>
              <a:rPr lang="en-US" dirty="0" smtClean="0"/>
              <a:t>2-3 groups of riders at various paces.  NO ONE will be dropped or left behind.  This is for anyone who wants to learn the course before the race on July 7th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smtClean="0"/>
              <a:t>provided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 err="1" smtClean="0"/>
              <a:t>Aidstation</a:t>
            </a:r>
            <a:r>
              <a:rPr lang="en-US" dirty="0" smtClean="0"/>
              <a:t> at Woodstock that we will pass twice.  Stocked with food, water</a:t>
            </a:r>
            <a:endParaRPr lang="en-US" dirty="0" smtClean="0"/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16" y="8337815"/>
            <a:ext cx="1371600" cy="676656"/>
          </a:xfrm>
          <a:prstGeom prst="rect">
            <a:avLst/>
          </a:prstGeom>
        </p:spPr>
      </p:pic>
      <p:pic>
        <p:nvPicPr>
          <p:cNvPr id="21" name="Picture 20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773" y="8051876"/>
            <a:ext cx="866228" cy="1045248"/>
          </a:xfrm>
          <a:prstGeom prst="rect">
            <a:avLst/>
          </a:prstGeom>
        </p:spPr>
      </p:pic>
      <p:pic>
        <p:nvPicPr>
          <p:cNvPr id="22" name="Picture 21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679" y="8297988"/>
            <a:ext cx="1130165" cy="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50713"/>
      </p:ext>
    </p:extLst>
  </p:cSld>
  <p:clrMapOvr>
    <a:masterClrMapping/>
  </p:clrMapOvr>
</p:sld>
</file>

<file path=ppt/theme/theme1.xml><?xml version="1.0" encoding="utf-8"?>
<a:theme xmlns:a="http://schemas.openxmlformats.org/drawingml/2006/main" name="Student Flyer 8.5 x 11">
  <a:themeElements>
    <a:clrScheme name="Student Flyer Blue">
      <a:dk1>
        <a:sysClr val="windowText" lastClr="000000"/>
      </a:dk1>
      <a:lt1>
        <a:sysClr val="window" lastClr="FFFFFF"/>
      </a:lt1>
      <a:dk2>
        <a:srgbClr val="111111"/>
      </a:dk2>
      <a:lt2>
        <a:srgbClr val="B2B2B2"/>
      </a:lt2>
      <a:accent1>
        <a:srgbClr val="0070C0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mpact">
      <a:majorFont>
        <a:latin typeface="Impact"/>
        <a:ea typeface=""/>
        <a:cs typeface=""/>
      </a:majorFont>
      <a:minorFont>
        <a:latin typeface="Impac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udent_Flyer_Blue.potx" id="{BC9FB61E-DC4F-401D-871C-AC8F48F863BE}" vid="{831782A4-C1C1-44BB-8B10-E2EF02FF212C}"/>
    </a:ext>
  </a:extLst>
</a:theme>
</file>

<file path=ppt/theme/theme2.xml><?xml version="1.0" encoding="utf-8"?>
<a:theme xmlns:a="http://schemas.openxmlformats.org/drawingml/2006/main" name="Office Theme">
  <a:themeElements>
    <a:clrScheme name="Student Flyer Blue">
      <a:dk1>
        <a:sysClr val="windowText" lastClr="000000"/>
      </a:dk1>
      <a:lt1>
        <a:sysClr val="window" lastClr="FFFFFF"/>
      </a:lt1>
      <a:dk2>
        <a:srgbClr val="111111"/>
      </a:dk2>
      <a:lt2>
        <a:srgbClr val="B2B2B2"/>
      </a:lt2>
      <a:accent1>
        <a:srgbClr val="0070C0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mpact-Calibri">
      <a:majorFont>
        <a:latin typeface="Impac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tudent Flyer Blue">
      <a:dk1>
        <a:sysClr val="windowText" lastClr="000000"/>
      </a:dk1>
      <a:lt1>
        <a:sysClr val="window" lastClr="FFFFFF"/>
      </a:lt1>
      <a:dk2>
        <a:srgbClr val="111111"/>
      </a:dk2>
      <a:lt2>
        <a:srgbClr val="B2B2B2"/>
      </a:lt2>
      <a:accent1>
        <a:srgbClr val="0070C0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mpact-Calibri">
      <a:majorFont>
        <a:latin typeface="Impac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4EAC694-BF20-4B7B-8617-712E6B9578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flyer (black and blue bold design)</Template>
  <TotalTime>0</TotalTime>
  <Words>113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Impact</vt:lpstr>
      <vt:lpstr>Student Flyer 8.5 x 11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2013-06-12T08:29:01Z</dcterms:created>
  <dcterms:modified xsi:type="dcterms:W3CDTF">2013-06-12T17:59:04Z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TC038960749991</vt:lpwstr>
  </property>
</Properties>
</file>