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92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9002" y="535236"/>
            <a:ext cx="5242220" cy="1806628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2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39565" y="2689705"/>
            <a:ext cx="2521657" cy="32259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039564" y="3020733"/>
            <a:ext cx="2521657" cy="3235606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1pPr>
            <a:lvl2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2pPr>
            <a:lvl3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3pPr>
            <a:lvl4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4pPr>
            <a:lvl5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5pPr>
            <a:lvl6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6pPr>
            <a:lvl7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7pPr>
            <a:lvl8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8pPr>
            <a:lvl9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19002" y="2743200"/>
            <a:ext cx="2340864" cy="35131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19002" y="6385715"/>
            <a:ext cx="2340864" cy="182354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 b="1" i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9002" y="7024685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600" cap="none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 date and time</a:t>
            </a:r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19002" y="7378973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 Address, City, ST  ZIP Code</a:t>
            </a:r>
            <a:endParaRPr lang="en-US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56147" y="8907958"/>
            <a:ext cx="2452124" cy="12250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56147" y="9038256"/>
            <a:ext cx="2452124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Address, City, ST  ZIP CODE</a:t>
            </a:r>
          </a:p>
          <a:p>
            <a:pPr lvl="0"/>
            <a:r>
              <a:rPr lang="en-US" dirty="0" smtClean="0"/>
              <a:t>Telephone | Email Address | Web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002" y="535236"/>
            <a:ext cx="5242219" cy="1806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9565" y="2689705"/>
            <a:ext cx="2521657" cy="608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5200" b="1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645458" y="-132135"/>
            <a:ext cx="6521823" cy="255320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Mountain Bike Race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Sunday July 7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, 2013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6am – 9pm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6"/>
          </p:nvPr>
        </p:nvSpPr>
        <p:spPr>
          <a:xfrm>
            <a:off x="3720584" y="3135800"/>
            <a:ext cx="3051540" cy="421581"/>
          </a:xfrm>
        </p:spPr>
        <p:txBody>
          <a:bodyPr/>
          <a:lstStyle/>
          <a:p>
            <a:r>
              <a:rPr lang="en-US" sz="1800" dirty="0" smtClean="0"/>
              <a:t>Patapsco 100 </a:t>
            </a:r>
          </a:p>
          <a:p>
            <a:r>
              <a:rPr lang="en-US" sz="1800" dirty="0" smtClean="0"/>
              <a:t>Mountain Bike Race</a:t>
            </a:r>
            <a:endParaRPr lang="en-US" sz="1800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20585" y="3757733"/>
            <a:ext cx="3051538" cy="3879731"/>
          </a:xfrm>
        </p:spPr>
        <p:txBody>
          <a:bodyPr/>
          <a:lstStyle/>
          <a:p>
            <a:r>
              <a:rPr lang="en-US" sz="1600" dirty="0" smtClean="0"/>
              <a:t>Spanning the areas of</a:t>
            </a:r>
          </a:p>
          <a:p>
            <a:pPr lvl="1"/>
            <a:r>
              <a:rPr lang="en-US" sz="1600" dirty="0" err="1" smtClean="0"/>
              <a:t>Pickall</a:t>
            </a:r>
            <a:endParaRPr lang="en-US" sz="1600" dirty="0"/>
          </a:p>
          <a:p>
            <a:pPr lvl="1"/>
            <a:r>
              <a:rPr lang="en-US" sz="1600" dirty="0" err="1" smtClean="0"/>
              <a:t>Hollofield</a:t>
            </a:r>
            <a:endParaRPr lang="en-US" sz="1600" dirty="0"/>
          </a:p>
          <a:p>
            <a:pPr lvl="1"/>
            <a:r>
              <a:rPr lang="en-US" sz="1600" dirty="0" smtClean="0"/>
              <a:t>Daniels</a:t>
            </a:r>
          </a:p>
          <a:p>
            <a:pPr lvl="1"/>
            <a:r>
              <a:rPr lang="en-US" sz="1600" dirty="0"/>
              <a:t>L</a:t>
            </a:r>
            <a:r>
              <a:rPr lang="en-US" sz="1600" dirty="0" smtClean="0"/>
              <a:t>ower </a:t>
            </a:r>
            <a:r>
              <a:rPr lang="en-US" sz="1600" dirty="0"/>
              <a:t>THRU </a:t>
            </a:r>
            <a:r>
              <a:rPr lang="en-US" sz="1600" dirty="0" smtClean="0"/>
              <a:t>trail</a:t>
            </a:r>
          </a:p>
          <a:p>
            <a:pPr lvl="1"/>
            <a:r>
              <a:rPr lang="en-US" sz="1600" dirty="0" smtClean="0"/>
              <a:t>Woodstock</a:t>
            </a:r>
          </a:p>
          <a:p>
            <a:pPr lvl="1"/>
            <a:r>
              <a:rPr lang="en-US" sz="1600" dirty="0"/>
              <a:t>U</a:t>
            </a:r>
            <a:r>
              <a:rPr lang="en-US" sz="1600" dirty="0" smtClean="0"/>
              <a:t>pper </a:t>
            </a:r>
            <a:r>
              <a:rPr lang="en-US" sz="1600" dirty="0"/>
              <a:t>THRU </a:t>
            </a:r>
            <a:r>
              <a:rPr lang="en-US" sz="1600" dirty="0" smtClean="0"/>
              <a:t>trail</a:t>
            </a:r>
          </a:p>
          <a:p>
            <a:pPr lvl="1"/>
            <a:r>
              <a:rPr lang="en-US" sz="1600" dirty="0" err="1" smtClean="0"/>
              <a:t>Alberton</a:t>
            </a:r>
            <a:endParaRPr lang="en-US" sz="1600" dirty="0" smtClean="0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2"/>
          </p:nvPr>
        </p:nvSpPr>
        <p:spPr>
          <a:xfrm>
            <a:off x="1319002" y="8773775"/>
            <a:ext cx="5242220" cy="3225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FF0000"/>
                </a:solidFill>
              </a:rPr>
              <a:t>patapsco100.com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33" y="5664417"/>
            <a:ext cx="1606427" cy="792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98" y="6736750"/>
            <a:ext cx="2129425" cy="471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98" y="3359303"/>
            <a:ext cx="2025285" cy="20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ll_Business_Flyer_Green.potx" id="{11D0BFC0-04B7-4198-90A5-6FB31FF73AE7}" vid="{9F50C507-9E74-4FD3-B58D-57425D660260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6671C1-28F2-4FE1-8AA2-9C01CCC10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 business flyer (green design)</Template>
  <TotalTime>0</TotalTime>
  <Words>34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Small Business Flyer 8.5 x 11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2013-06-12T19:56:38Z</dcterms:created>
  <dcterms:modified xsi:type="dcterms:W3CDTF">2013-06-12T20:46:25Z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TC038960659991</vt:lpwstr>
  </property>
</Properties>
</file>