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55B2D1-2273-40EC-B06B-13B08A093727}"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236582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5B2D1-2273-40EC-B06B-13B08A093727}"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271875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5B2D1-2273-40EC-B06B-13B08A093727}"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153235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55B2D1-2273-40EC-B06B-13B08A093727}"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3233024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55B2D1-2273-40EC-B06B-13B08A093727}" type="datetimeFigureOut">
              <a:rPr lang="en-US" smtClean="0"/>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403097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55B2D1-2273-40EC-B06B-13B08A093727}" type="datetimeFigureOut">
              <a:rPr lang="en-US" smtClean="0"/>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179467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55B2D1-2273-40EC-B06B-13B08A093727}" type="datetimeFigureOut">
              <a:rPr lang="en-US" smtClean="0"/>
              <a:t>7/5/2014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43528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55B2D1-2273-40EC-B06B-13B08A093727}" type="datetimeFigureOut">
              <a:rPr lang="en-US" smtClean="0"/>
              <a:t>7/5/2014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164715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5B2D1-2273-40EC-B06B-13B08A093727}" type="datetimeFigureOut">
              <a:rPr lang="en-US" smtClean="0"/>
              <a:t>7/5/2014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215215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5B2D1-2273-40EC-B06B-13B08A093727}" type="datetimeFigureOut">
              <a:rPr lang="en-US" smtClean="0"/>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2380289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55B2D1-2273-40EC-B06B-13B08A093727}" type="datetimeFigureOut">
              <a:rPr lang="en-US" smtClean="0"/>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D8E8E-9220-4EE0-A254-C76294EA1A29}" type="slidenum">
              <a:rPr lang="en-US" smtClean="0"/>
              <a:t>‹#›</a:t>
            </a:fld>
            <a:endParaRPr lang="en-US"/>
          </a:p>
        </p:txBody>
      </p:sp>
    </p:spTree>
    <p:extLst>
      <p:ext uri="{BB962C8B-B14F-4D97-AF65-F5344CB8AC3E}">
        <p14:creationId xmlns:p14="http://schemas.microsoft.com/office/powerpoint/2010/main" val="400216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5B2D1-2273-40EC-B06B-13B08A093727}" type="datetimeFigureOut">
              <a:rPr lang="en-US" smtClean="0"/>
              <a:t>7/5/2014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D8E8E-9220-4EE0-A254-C76294EA1A29}" type="slidenum">
              <a:rPr lang="en-US" smtClean="0"/>
              <a:t>‹#›</a:t>
            </a:fld>
            <a:endParaRPr lang="en-US"/>
          </a:p>
        </p:txBody>
      </p:sp>
    </p:spTree>
    <p:extLst>
      <p:ext uri="{BB962C8B-B14F-4D97-AF65-F5344CB8AC3E}">
        <p14:creationId xmlns:p14="http://schemas.microsoft.com/office/powerpoint/2010/main" val="72826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2281" y="59436"/>
            <a:ext cx="4629150" cy="454914"/>
          </a:xfrm>
        </p:spPr>
        <p:txBody>
          <a:bodyPr>
            <a:normAutofit fontScale="90000"/>
          </a:bodyPr>
          <a:lstStyle/>
          <a:p>
            <a:r>
              <a:rPr lang="en-US" dirty="0" smtClean="0"/>
              <a:t/>
            </a:r>
            <a:br>
              <a:rPr lang="en-US" dirty="0" smtClean="0"/>
            </a:br>
            <a:r>
              <a:rPr lang="en-US" dirty="0" smtClean="0"/>
              <a:t>Patapsco100 </a:t>
            </a:r>
            <a:br>
              <a:rPr lang="en-US" dirty="0" smtClean="0"/>
            </a:br>
            <a:endParaRPr lang="en-US" dirty="0"/>
          </a:p>
        </p:txBody>
      </p:sp>
      <p:sp>
        <p:nvSpPr>
          <p:cNvPr id="4" name="Down Arrow 3"/>
          <p:cNvSpPr/>
          <p:nvPr/>
        </p:nvSpPr>
        <p:spPr>
          <a:xfrm flipH="1" flipV="1">
            <a:off x="6194618" y="2158917"/>
            <a:ext cx="1514475" cy="3568866"/>
          </a:xfrm>
          <a:prstGeom prst="downArrow">
            <a:avLst>
              <a:gd name="adj1" fmla="val 45279"/>
              <a:gd name="adj2" fmla="val 63712"/>
            </a:avLst>
          </a:prstGeom>
          <a:pattFill prst="wdUpDiag">
            <a:fgClr>
              <a:srgbClr val="FFFF00"/>
            </a:fgClr>
            <a:bgClr>
              <a:schemeClr val="tx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16500" dirty="0">
              <a:solidFill>
                <a:schemeClr val="bg1"/>
              </a:solidFill>
            </a:endParaRPr>
          </a:p>
        </p:txBody>
      </p:sp>
      <p:sp>
        <p:nvSpPr>
          <p:cNvPr id="7" name="TextBox 6"/>
          <p:cNvSpPr txBox="1"/>
          <p:nvPr/>
        </p:nvSpPr>
        <p:spPr>
          <a:xfrm>
            <a:off x="3702557" y="5886451"/>
            <a:ext cx="4800600" cy="830997"/>
          </a:xfrm>
          <a:prstGeom prst="rect">
            <a:avLst/>
          </a:prstGeom>
          <a:noFill/>
        </p:spPr>
        <p:txBody>
          <a:bodyPr wrap="square" rtlCol="0">
            <a:spAutoFit/>
          </a:bodyPr>
          <a:lstStyle/>
          <a:p>
            <a:r>
              <a:rPr lang="en-US" sz="1200" i="1" dirty="0"/>
              <a:t>Trails are still open to the public during the bicycle race.  Please be alert and yield to racers.  All signage will be taken down by noon the day after the race.</a:t>
            </a:r>
            <a:br>
              <a:rPr lang="en-US" sz="1200" i="1" dirty="0"/>
            </a:br>
            <a:r>
              <a:rPr lang="en-US" sz="1200" i="1" dirty="0"/>
              <a:t>Thank you.</a:t>
            </a:r>
            <a:endParaRPr lang="en-US" sz="1200" i="1" dirty="0"/>
          </a:p>
        </p:txBody>
      </p:sp>
      <p:sp>
        <p:nvSpPr>
          <p:cNvPr id="8" name="Down Arrow 7"/>
          <p:cNvSpPr/>
          <p:nvPr/>
        </p:nvSpPr>
        <p:spPr>
          <a:xfrm rot="10800000" flipH="1" flipV="1">
            <a:off x="4588382" y="2158917"/>
            <a:ext cx="1514475" cy="3568866"/>
          </a:xfrm>
          <a:prstGeom prst="downArrow">
            <a:avLst>
              <a:gd name="adj1" fmla="val 45279"/>
              <a:gd name="adj2" fmla="val 63712"/>
            </a:avLst>
          </a:prstGeom>
          <a:pattFill prst="wdUpDiag">
            <a:fgClr>
              <a:srgbClr val="FFFF00"/>
            </a:fgClr>
            <a:bgClr>
              <a:schemeClr val="tx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16500" dirty="0">
              <a:solidFill>
                <a:schemeClr val="bg1"/>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00504" y="891821"/>
            <a:ext cx="794065" cy="635885"/>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093" y="891821"/>
            <a:ext cx="794065" cy="635885"/>
          </a:xfrm>
          <a:prstGeom prst="rect">
            <a:avLst/>
          </a:prstGeom>
        </p:spPr>
      </p:pic>
      <p:sp>
        <p:nvSpPr>
          <p:cNvPr id="10" name="Title 1"/>
          <p:cNvSpPr txBox="1">
            <a:spLocks/>
          </p:cNvSpPr>
          <p:nvPr/>
        </p:nvSpPr>
        <p:spPr>
          <a:xfrm>
            <a:off x="3737255" y="536692"/>
            <a:ext cx="4629150" cy="1463558"/>
          </a:xfrm>
          <a:prstGeom prst="rect">
            <a:avLst/>
          </a:prstGeom>
        </p:spPr>
        <p:txBody>
          <a:bodyPr vert="horz" lIns="68580" tIns="34290" rIns="68580" bIns="3429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50" dirty="0"/>
              <a:t/>
            </a:r>
            <a:br>
              <a:rPr lang="en-US" sz="4050" dirty="0"/>
            </a:br>
            <a:r>
              <a:rPr lang="en-US" sz="4050" dirty="0"/>
              <a:t>CAUTION 2 WAY TRAFFIC AREA</a:t>
            </a:r>
            <a:br>
              <a:rPr lang="en-US" sz="4050" dirty="0"/>
            </a:br>
            <a:endParaRPr lang="en-US" sz="4050" dirty="0"/>
          </a:p>
        </p:txBody>
      </p:sp>
    </p:spTree>
    <p:extLst>
      <p:ext uri="{BB962C8B-B14F-4D97-AF65-F5344CB8AC3E}">
        <p14:creationId xmlns:p14="http://schemas.microsoft.com/office/powerpoint/2010/main" val="329884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 Patapsco100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Patapsco100  </dc:title>
  <dc:creator>Patrick Blair</dc:creator>
  <cp:lastModifiedBy>Patrick Blair</cp:lastModifiedBy>
  <cp:revision>1</cp:revision>
  <dcterms:created xsi:type="dcterms:W3CDTF">2014-07-05T18:51:53Z</dcterms:created>
  <dcterms:modified xsi:type="dcterms:W3CDTF">2014-07-05T18:52:26Z</dcterms:modified>
</cp:coreProperties>
</file>