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7" r:id="rId1"/>
  </p:sldMasterIdLst>
  <p:notesMasterIdLst>
    <p:notesMasterId r:id="rId23"/>
  </p:notesMasterIdLst>
  <p:sldIdLst>
    <p:sldId id="256" r:id="rId2"/>
    <p:sldId id="257" r:id="rId3"/>
    <p:sldId id="259" r:id="rId4"/>
    <p:sldId id="265" r:id="rId5"/>
    <p:sldId id="266" r:id="rId6"/>
    <p:sldId id="269" r:id="rId7"/>
    <p:sldId id="267" r:id="rId8"/>
    <p:sldId id="268" r:id="rId9"/>
    <p:sldId id="270" r:id="rId10"/>
    <p:sldId id="271" r:id="rId11"/>
    <p:sldId id="262" r:id="rId12"/>
    <p:sldId id="272" r:id="rId13"/>
    <p:sldId id="273" r:id="rId14"/>
    <p:sldId id="261" r:id="rId15"/>
    <p:sldId id="260" r:id="rId16"/>
    <p:sldId id="275" r:id="rId17"/>
    <p:sldId id="264" r:id="rId18"/>
    <p:sldId id="274" r:id="rId19"/>
    <p:sldId id="276" r:id="rId20"/>
    <p:sldId id="27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E2E7-4C87-4366-887C-18E6EF2C522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4B932-6C4B-4851-BA39-98952CF2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8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703-4426-450D-A368-7C49FA9C924E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jlu.edu.cn/images/big/jd-xhh.jpg">
            <a:extLst>
              <a:ext uri="{FF2B5EF4-FFF2-40B4-BE49-F238E27FC236}">
                <a16:creationId xmlns:a16="http://schemas.microsoft.com/office/drawing/2014/main" id="{AD78D72A-F21A-4330-AC83-8C831C5E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C883A1ED-5421-48CF-81D6-5D8B36FB82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02D-E5AF-4D85-A18F-4E2ABE53A05C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ABF8A496-60C1-4625-8315-249E1939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526D37C9-94CB-432C-9A3B-9ABCDDB7BE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942C-E9AC-423E-B267-61AEEC23EF55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D8C33585-F824-4BBD-84F2-AFDA2B30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D0F51A6A-21C9-409D-8AEF-199FBED4B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4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SzPct val="100000"/>
              <a:buFont typeface="Calibri" panose="020F0502020204030204" pitchFamily="34" charset="0"/>
              <a:buChar char="•"/>
              <a:defRPr/>
            </a:lvl1pPr>
            <a:lvl2pPr marL="384048" indent="-182880">
              <a:buClrTx/>
              <a:buFont typeface="Calibri" panose="020F0502020204030204" pitchFamily="34" charset="0"/>
              <a:buChar char="−"/>
              <a:defRPr/>
            </a:lvl2pPr>
            <a:lvl3pPr marL="566928" indent="-182880">
              <a:buClrTx/>
              <a:buFont typeface="Calibri" panose="020F0502020204030204" pitchFamily="34" charset="0"/>
              <a:buChar char="•"/>
              <a:defRPr/>
            </a:lvl3pPr>
            <a:lvl4pPr marL="749808" indent="-182880">
              <a:buClrTx/>
              <a:buFont typeface="Calibri" panose="020F0502020204030204" pitchFamily="34" charset="0"/>
              <a:buChar char="−"/>
              <a:defRPr/>
            </a:lvl4pPr>
            <a:lvl5pPr marL="932688" indent="-182880">
              <a:buClrTx/>
              <a:buFont typeface="Calibri" panose="020F050202020403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FC11-1699-4B50-A326-605A318F57D9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5388E0CD-FA9B-43D0-9945-CFF55BC6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B37765B6-9403-480F-9C93-731D1D0D7A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A975-9E0B-4DE4-984B-E03A9B4C8655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DA3C47B-3DE1-47F6-AF9D-3744D63C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03A4F3BA-54DE-47B5-B1E7-E8F8DD468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2AC-F16D-4BC8-9D2B-E43056C16423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E5B1477F-67CE-42EC-81CC-3900AAB6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9D11872-E56E-4769-A0D1-31DEAAB3D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7B14-4EBE-4C23-B67F-B493C064E26F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1566F2AF-F468-4FC4-B22E-85C47B04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jlu.edu.cn/images/big/jd-xhh.jpg">
            <a:extLst>
              <a:ext uri="{FF2B5EF4-FFF2-40B4-BE49-F238E27FC236}">
                <a16:creationId xmlns:a16="http://schemas.microsoft.com/office/drawing/2014/main" id="{47712E62-F93A-4C77-BE11-822B77F90E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6CA1-9829-4E19-94CD-9C4955DA23AC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www.jlu.edu.cn/images/big/jd-xhh.jpg">
            <a:extLst>
              <a:ext uri="{FF2B5EF4-FFF2-40B4-BE49-F238E27FC236}">
                <a16:creationId xmlns:a16="http://schemas.microsoft.com/office/drawing/2014/main" id="{328A5A49-1174-4DD6-B817-32AADCBC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3160019A-BFFC-4E21-901D-86E6B05C9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1FC-6A01-4B4A-866E-5C66FC8494E6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3BCC8FB-9995-4B94-9DB9-8445D4A4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EA24031E-AC9F-4BA0-9859-0836AA140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4717FA-D47A-462A-A818-981CB798FABC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936-FF79-4278-80B5-31F530E16F7F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Software Development 2020-1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6EE62-59BB-42FD-BEC3-87F0C4DDEBF0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ui@jl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venturousdream.github.io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AA0D4-835F-4339-9A4E-ECC535B2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Requirement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8330E-F013-40A5-BBB0-1688AF486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DSD 2020-1-2</a:t>
            </a:r>
          </a:p>
          <a:p>
            <a:r>
              <a:rPr lang="en-US" altLang="zh-CN" dirty="0">
                <a:hlinkClick r:id="rId2"/>
              </a:rPr>
              <a:t>Rui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3F2-9D07-4D41-9EA2-E332C3B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3033D-4EBE-4105-9189-DBC2C4E4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altLang="zh-CN" dirty="0"/>
              <a:t>Members</a:t>
            </a:r>
          </a:p>
          <a:p>
            <a:r>
              <a:rPr lang="en-US" dirty="0"/>
              <a:t>Assignments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EA769-41C1-46DE-B461-A20701FA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462B5-FE40-418F-81C6-FF6C37EF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4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6E3AC-A7A8-450B-9C1E-A8DDB105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altLang="zh-CN" dirty="0"/>
              <a:t>Project Plan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1FF1C-ED8C-44DF-AF27-F1E084C25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4A9A0-42F6-4027-B672-3D9F89CF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7F305-E1C2-461A-9CE5-A5FD9E4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3B9E85-1997-43CE-AF39-40816DB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4A73B4C-2F28-48F1-A712-C4D8EAC29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918920"/>
              </p:ext>
            </p:extLst>
          </p:nvPr>
        </p:nvGraphicFramePr>
        <p:xfrm>
          <a:off x="1225414" y="2002971"/>
          <a:ext cx="9846497" cy="3692430"/>
        </p:xfrm>
        <a:graphic>
          <a:graphicData uri="http://schemas.openxmlformats.org/drawingml/2006/table">
            <a:tbl>
              <a:tblPr/>
              <a:tblGrid>
                <a:gridCol w="843609">
                  <a:extLst>
                    <a:ext uri="{9D8B030D-6E8A-4147-A177-3AD203B41FA5}">
                      <a16:colId xmlns:a16="http://schemas.microsoft.com/office/drawing/2014/main" val="803153010"/>
                    </a:ext>
                  </a:extLst>
                </a:gridCol>
                <a:gridCol w="2254016">
                  <a:extLst>
                    <a:ext uri="{9D8B030D-6E8A-4147-A177-3AD203B41FA5}">
                      <a16:colId xmlns:a16="http://schemas.microsoft.com/office/drawing/2014/main" val="408696989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668813228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331403341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0590125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841797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915906850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633419092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994699714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452198415"/>
                    </a:ext>
                  </a:extLst>
                </a:gridCol>
              </a:tblGrid>
              <a:tr h="263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14295"/>
                  </a:ext>
                </a:extLst>
              </a:tr>
              <a:tr h="2637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P.M.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Construction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9921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Control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09817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Evaluation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879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Liason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851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A.S.M.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37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R.A.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1237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Analysis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35006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690476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 Route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7133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22848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013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446714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87156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0698C-1A5A-4541-99CB-6B52A74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F08F5-777C-42B0-AE30-70305375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7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525A5-BAF3-4AB4-A0C5-80EAB36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5019F-CADB-414F-857F-1FC58C48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iterations for the project</a:t>
            </a:r>
          </a:p>
          <a:p>
            <a:pPr lvl="1"/>
            <a:r>
              <a:rPr lang="en-US" dirty="0"/>
              <a:t>Week 1 - Week 5</a:t>
            </a:r>
          </a:p>
          <a:p>
            <a:pPr lvl="1"/>
            <a:r>
              <a:rPr lang="en-US" dirty="0"/>
              <a:t>Week 6 – Week 8</a:t>
            </a:r>
          </a:p>
          <a:p>
            <a:r>
              <a:rPr lang="en-US" dirty="0"/>
              <a:t>All Sites Meeting (A.S.M.)</a:t>
            </a:r>
          </a:p>
          <a:p>
            <a:pPr lvl="1"/>
            <a:r>
              <a:rPr lang="en-US" dirty="0"/>
              <a:t>3 times planned, on Week 2, 5 and 8, </a:t>
            </a:r>
          </a:p>
          <a:p>
            <a:pPr lvl="1"/>
            <a:r>
              <a:rPr lang="en-US" dirty="0"/>
              <a:t>for interview, midterm and final presentation</a:t>
            </a:r>
          </a:p>
          <a:p>
            <a:r>
              <a:rPr lang="en-US" dirty="0"/>
              <a:t>Major tasks are listed but not restricted.</a:t>
            </a:r>
          </a:p>
          <a:p>
            <a:r>
              <a:rPr lang="en-US" dirty="0"/>
              <a:t>Coder and testers are </a:t>
            </a:r>
            <a:r>
              <a:rPr lang="en-US" dirty="0">
                <a:solidFill>
                  <a:srgbClr val="FF0000"/>
                </a:solidFill>
              </a:rPr>
              <a:t>not left till</a:t>
            </a:r>
            <a:r>
              <a:rPr lang="en-US" dirty="0"/>
              <a:t> the last minutes.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60D6A-F0C5-4D62-BAB1-B00443B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651FF2-5C28-4635-B2FA-0D418C7F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1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885A0-B142-4191-A2C6-33EC69E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altLang="zh-CN" dirty="0"/>
              <a:t>Self Evaluation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001FC-7D11-4DEE-9782-FA36BAFDA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Evaluate your performance last week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CC4574-0C9B-4B22-B70C-26A071E8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2EBB8A-5B27-4E77-9A1B-E8B74B3D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E3841-F4BD-4B59-BA28-872028D2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altLang="zh-CN" dirty="0"/>
              <a:t>Requirement 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26D18-6830-451C-8836-9D2E9529F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Requirement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Case Diagram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F78A9-1CF1-4EAE-BA21-BEB31AE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EAB16-D1D1-4D49-9A66-0898C0AB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39EB8C-A3D1-436F-BC86-3F9CFE6B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List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EE9363-612B-4E17-A426-87AAC92F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Indoor Positioning via Wi-Fi Finger Print (IP)</a:t>
            </a:r>
          </a:p>
          <a:p>
            <a:pPr marL="457200" lvl="0" indent="-457200">
              <a:buAutoNum type="arabicPeriod"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Intelligent Light Control in Classrooms (IL)</a:t>
            </a:r>
          </a:p>
          <a:p>
            <a:pPr marL="0" lvl="0" indent="0">
              <a:buNone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Scoliosis Detection via X-ray Photo Recognition (SD)</a:t>
            </a:r>
          </a:p>
          <a:p>
            <a:pPr marL="0" lvl="0" indent="0">
              <a:buNone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Online Medicine Sales Management System (MS)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F45317-B14A-471E-9C16-14D66503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DDDBA-5626-4BD5-8417-03FE94AA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C4D2FED-EC9C-4074-B455-93FEAA97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1: Indoor Positioning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13460B0-D92B-4EE3-A2F0-DA0FAA28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</a:p>
          <a:p>
            <a:pPr lvl="1"/>
            <a:r>
              <a:rPr lang="en-US" altLang="zh-CN" dirty="0"/>
              <a:t>https://www.cnblogs.com/rubbninja/p/6120964.html</a:t>
            </a:r>
          </a:p>
          <a:p>
            <a:r>
              <a:rPr lang="en-US" altLang="zh-CN" dirty="0"/>
              <a:t>Requirements</a:t>
            </a:r>
          </a:p>
          <a:p>
            <a:pPr lvl="1"/>
            <a:r>
              <a:rPr lang="en-US" altLang="zh-CN" dirty="0"/>
              <a:t>Mobile device application</a:t>
            </a:r>
          </a:p>
          <a:p>
            <a:pPr lvl="2"/>
            <a:r>
              <a:rPr lang="en-US" altLang="zh-CN" dirty="0"/>
              <a:t>Fingerprint collection</a:t>
            </a:r>
          </a:p>
          <a:p>
            <a:pPr lvl="2"/>
            <a:r>
              <a:rPr lang="en-US" altLang="zh-CN" dirty="0"/>
              <a:t>Wi-Fi position fixing</a:t>
            </a:r>
          </a:p>
          <a:p>
            <a:pPr lvl="2"/>
            <a:r>
              <a:rPr lang="en-US" altLang="zh-CN" dirty="0"/>
              <a:t>Runtime positioning</a:t>
            </a:r>
          </a:p>
          <a:p>
            <a:pPr lvl="1"/>
            <a:r>
              <a:rPr lang="en-US" altLang="zh-CN" dirty="0"/>
              <a:t>Desktop application</a:t>
            </a:r>
          </a:p>
          <a:p>
            <a:pPr lvl="2"/>
            <a:r>
              <a:rPr lang="en-US" altLang="zh-CN" dirty="0"/>
              <a:t>Statistics</a:t>
            </a:r>
          </a:p>
          <a:p>
            <a:pPr lvl="2"/>
            <a:r>
              <a:rPr lang="en-US" altLang="zh-CN" dirty="0"/>
              <a:t>Access control</a:t>
            </a:r>
          </a:p>
          <a:p>
            <a:pPr lvl="2"/>
            <a:r>
              <a:rPr lang="en-US" altLang="zh-CN" dirty="0"/>
              <a:t>History based position prediction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46B83E-3AED-464F-A398-E5DAF4B8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353262-50CF-40B9-AEE5-E48C9269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9664A3-677F-4DA1-9BC2-5F21272A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11" y="2703160"/>
            <a:ext cx="5715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AD0D9-92E6-4ACA-A6CB-550684D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Intelligent Light Control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5F309-F106-49B2-A978-3E705528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CSDN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Daylight detection</a:t>
            </a:r>
          </a:p>
          <a:p>
            <a:pPr lvl="2"/>
            <a:r>
              <a:rPr lang="en-US" dirty="0"/>
              <a:t>Raspberry Pi sensor</a:t>
            </a:r>
          </a:p>
          <a:p>
            <a:pPr lvl="2"/>
            <a:r>
              <a:rPr lang="en-US" dirty="0"/>
              <a:t>Signal processing and transmission</a:t>
            </a:r>
          </a:p>
          <a:p>
            <a:pPr lvl="1"/>
            <a:r>
              <a:rPr lang="en-US" dirty="0"/>
              <a:t>Remote light control</a:t>
            </a:r>
          </a:p>
          <a:p>
            <a:pPr lvl="2"/>
            <a:r>
              <a:rPr lang="en-US" dirty="0"/>
              <a:t>Rule based light control algorithm</a:t>
            </a:r>
          </a:p>
          <a:p>
            <a:pPr lvl="3"/>
            <a:r>
              <a:rPr lang="en-US" dirty="0"/>
              <a:t>Electricity saving oriented strategy</a:t>
            </a:r>
          </a:p>
          <a:p>
            <a:pPr lvl="3"/>
            <a:r>
              <a:rPr lang="en-US" dirty="0"/>
              <a:t>Authority distribution</a:t>
            </a:r>
          </a:p>
          <a:p>
            <a:pPr lvl="3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614A8D-25FE-4B44-A2EC-5506B225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F6F66-E90F-4A31-BDED-8A166D69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F2AFD6-6858-4638-89AD-6AEF2A5D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04649"/>
            <a:ext cx="5228519" cy="31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A407-A6B6-4F1A-8B45-2644B5CF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Scoliosis Detection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3D476-D9AE-4116-9F70-02C3470F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https://ghr.nlm.nih.gov/condition/adolescent-idiopathic-scoliosis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altLang="zh-CN" dirty="0"/>
              <a:t>Functionality</a:t>
            </a:r>
          </a:p>
          <a:p>
            <a:pPr lvl="2"/>
            <a:r>
              <a:rPr lang="en-US" altLang="zh-CN" dirty="0"/>
              <a:t>Angle calculation</a:t>
            </a:r>
          </a:p>
          <a:p>
            <a:pPr lvl="2"/>
            <a:r>
              <a:rPr lang="en-US" dirty="0"/>
              <a:t>Scoliosis classification</a:t>
            </a:r>
          </a:p>
          <a:p>
            <a:pPr lvl="2"/>
            <a:r>
              <a:rPr lang="en-US" altLang="zh-CN" dirty="0"/>
              <a:t>Model migration</a:t>
            </a:r>
          </a:p>
          <a:p>
            <a:pPr lvl="1"/>
            <a:r>
              <a:rPr lang="en-US" altLang="zh-CN" dirty="0"/>
              <a:t>Interfaces</a:t>
            </a:r>
          </a:p>
          <a:p>
            <a:pPr lvl="2"/>
            <a:r>
              <a:rPr lang="en-US" dirty="0"/>
              <a:t>Figure import</a:t>
            </a:r>
          </a:p>
          <a:p>
            <a:pPr lvl="2"/>
            <a:r>
              <a:rPr lang="en-US" dirty="0"/>
              <a:t>Figure display</a:t>
            </a:r>
          </a:p>
          <a:p>
            <a:pPr lvl="2"/>
            <a:r>
              <a:rPr lang="en-US" dirty="0"/>
              <a:t>Cobb </a:t>
            </a:r>
            <a:r>
              <a:rPr lang="en-US" altLang="zh-CN" dirty="0"/>
              <a:t>angle display</a:t>
            </a:r>
          </a:p>
          <a:p>
            <a:pPr lvl="2"/>
            <a:r>
              <a:rPr lang="en-US" dirty="0"/>
              <a:t>Scoliosis class display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D40E8-4823-4222-8F6D-E88ABB42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A61D2-0F53-4213-8603-EE82B09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AFE84-7E4C-46C0-8499-EFE97DB8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14" y="2200629"/>
            <a:ext cx="4196488" cy="37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FEE34-D4D6-468D-A34E-BDBB6A7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7CE2-0016-45EE-8915-4B63C06C4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Team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Project Plan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Self-Evaluation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Requirement Analysis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74072-A2ED-436E-BDB3-6AB4C1AB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35482-1EB7-43B3-8958-68978271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C0A5-AF3F-49B8-BAC8-6D11DB96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4: Online Medicine Shop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AB343-8DD9-48B1-8EA7-FCCC864B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 err="1"/>
              <a:t>yibangyi</a:t>
            </a:r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Different interface for aged people</a:t>
            </a:r>
          </a:p>
          <a:p>
            <a:pPr lvl="1"/>
            <a:r>
              <a:rPr lang="en-US" dirty="0"/>
              <a:t>Stable services with simultaneous accesses</a:t>
            </a: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2E97-DC2F-4922-9BC2-88CD0AC3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03323-88CE-4278-AF0B-8053EBD6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35622D-1987-41A1-83F0-598851E51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537" y="2853266"/>
            <a:ext cx="2683933" cy="26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9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E2CF-F7FF-42D0-A318-8AFDE85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82370-4957-46C0-91F2-8B6E76D1D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F419F-B321-4969-9CB0-B6BA3D6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8E45B-0CDF-4F33-BB3F-4E946464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9286-AD6C-48E9-8501-B406ED3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altLang="zh-CN" dirty="0"/>
              <a:t>Team Construction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42A14-8882-4BDD-9A1F-6F7C752F5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8947B-740F-4E42-A0DD-07D3505A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CB229-6110-40E3-B996-820E4D6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4C319F6F-93EB-41DF-ABBD-4BD0470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B47694A-3A8B-412E-B2E1-3C5194B0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altLang="zh-CN" dirty="0"/>
              <a:t>students for each team;</a:t>
            </a:r>
          </a:p>
          <a:p>
            <a:r>
              <a:rPr lang="en-US" dirty="0"/>
              <a:t>6 teams in all;</a:t>
            </a:r>
          </a:p>
          <a:p>
            <a:r>
              <a:rPr lang="en-US" dirty="0"/>
              <a:t>Each team take one component of a project proposed.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726007-18DD-4B07-AE5E-F3E163EF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75642-39D7-49FD-B2A9-78B28CA0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06560-16AA-4D39-B6B4-74C4D868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Gourd Island???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1F61-8C94-4A22-82E0-96C93AA3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Huludao</a:t>
            </a:r>
            <a:r>
              <a:rPr lang="en-US" dirty="0"/>
              <a:t>???</a:t>
            </a:r>
          </a:p>
          <a:p>
            <a:pPr lvl="1"/>
            <a:r>
              <a:rPr lang="en-US" dirty="0">
                <a:hlinkClick r:id="rId2"/>
              </a:rPr>
              <a:t>https://adventurousdream.github.io/index.html</a:t>
            </a:r>
            <a:endParaRPr lang="en-US" dirty="0"/>
          </a:p>
          <a:p>
            <a:r>
              <a:rPr lang="en-US" dirty="0"/>
              <a:t>Members???</a:t>
            </a:r>
          </a:p>
          <a:p>
            <a:pPr lvl="1"/>
            <a:r>
              <a:rPr lang="en-US" dirty="0" err="1"/>
              <a:t>GuozhangZHA</a:t>
            </a:r>
            <a:r>
              <a:rPr lang="en-US" altLang="zh-CN" dirty="0" err="1"/>
              <a:t>O</a:t>
            </a:r>
            <a:endParaRPr lang="en-US" altLang="zh-CN" dirty="0"/>
          </a:p>
          <a:p>
            <a:pPr lvl="1"/>
            <a:r>
              <a:rPr lang="en-US" altLang="zh-CN" dirty="0" err="1"/>
              <a:t>YuhangFU</a:t>
            </a:r>
            <a:endParaRPr lang="en-US" altLang="zh-CN" dirty="0"/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XuchenXie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/>
              <a:t>XingHUANG</a:t>
            </a:r>
            <a:endParaRPr lang="en-US" dirty="0"/>
          </a:p>
          <a:p>
            <a:pPr lvl="1"/>
            <a:r>
              <a:rPr lang="en-US" dirty="0" err="1"/>
              <a:t>XuHUANG</a:t>
            </a:r>
            <a:endParaRPr lang="en-US" dirty="0"/>
          </a:p>
          <a:p>
            <a:pPr lvl="1"/>
            <a:r>
              <a:rPr lang="en-US" dirty="0" err="1"/>
              <a:t>ChangLIU</a:t>
            </a:r>
            <a:endParaRPr lang="en-US" dirty="0"/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Indoor Positioning via Wi-Fi Fingerprint???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4C5D82-38A6-4D9F-9FDE-7B3799F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91280-24E2-457E-9CDC-1844D110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9CB6EB-2E96-442E-AC63-AA1DF1D0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80" y="2171472"/>
            <a:ext cx="4708766" cy="38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1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3F2-9D07-4D41-9EA2-E332C3B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Valhalla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3033D-4EBE-4105-9189-DBC2C4E4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pPr lvl="1"/>
            <a:r>
              <a:rPr lang="en-US" dirty="0"/>
              <a:t>https://chenkaima.github.io/DSD-1-Server/</a:t>
            </a:r>
          </a:p>
          <a:p>
            <a:r>
              <a:rPr lang="en-US" altLang="zh-CN" dirty="0"/>
              <a:t>Members</a:t>
            </a:r>
          </a:p>
          <a:p>
            <a:pPr lvl="1"/>
            <a:r>
              <a:rPr lang="en-US" altLang="zh-CN" dirty="0" err="1"/>
              <a:t>ChenkaiMA</a:t>
            </a:r>
            <a:endParaRPr lang="en-US" altLang="zh-CN" dirty="0"/>
          </a:p>
          <a:p>
            <a:pPr lvl="1"/>
            <a:r>
              <a:rPr lang="en-US" altLang="zh-CN" dirty="0" err="1"/>
              <a:t>HanfengZHANG</a:t>
            </a:r>
            <a:endParaRPr lang="en-US" altLang="zh-CN" dirty="0"/>
          </a:p>
          <a:p>
            <a:pPr lvl="1"/>
            <a:r>
              <a:rPr lang="en-US" altLang="zh-CN" dirty="0" err="1"/>
              <a:t>HuixiangLIU</a:t>
            </a:r>
            <a:endParaRPr lang="en-US" altLang="zh-CN" dirty="0"/>
          </a:p>
          <a:p>
            <a:pPr lvl="1"/>
            <a:r>
              <a:rPr lang="en-US" altLang="zh-CN" dirty="0" err="1"/>
              <a:t>WenxianFENG</a:t>
            </a:r>
            <a:endParaRPr lang="en-US" altLang="zh-CN" dirty="0"/>
          </a:p>
          <a:p>
            <a:pPr lvl="1"/>
            <a:r>
              <a:rPr lang="en-US" altLang="zh-CN" dirty="0" err="1"/>
              <a:t>ErhanZHANG</a:t>
            </a:r>
            <a:endParaRPr lang="en-US" altLang="zh-CN" dirty="0"/>
          </a:p>
          <a:p>
            <a:r>
              <a:rPr lang="en-US" dirty="0"/>
              <a:t>Assignments</a:t>
            </a: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EA769-41C1-46DE-B461-A20701FA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462B5-FE40-418F-81C6-FF6C37EF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5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3F2-9D07-4D41-9EA2-E332C3B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3033D-4EBE-4105-9189-DBC2C4E4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altLang="zh-CN" dirty="0"/>
              <a:t>Members</a:t>
            </a:r>
          </a:p>
          <a:p>
            <a:pPr lvl="1"/>
            <a:r>
              <a:rPr lang="en-US" altLang="zh-CN" dirty="0" err="1"/>
              <a:t>GuangpengLI</a:t>
            </a:r>
            <a:endParaRPr lang="en-US" altLang="zh-CN" dirty="0"/>
          </a:p>
          <a:p>
            <a:pPr lvl="1"/>
            <a:r>
              <a:rPr lang="zh-CN" altLang="en-US" dirty="0"/>
              <a:t>张桐 陈希 王惠宁和洪乐</a:t>
            </a:r>
            <a:endParaRPr lang="en-US" altLang="zh-CN" dirty="0"/>
          </a:p>
          <a:p>
            <a:r>
              <a:rPr lang="en-US" dirty="0"/>
              <a:t>Assignments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EA769-41C1-46DE-B461-A20701FA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462B5-FE40-418F-81C6-FF6C37EF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3F2-9D07-4D41-9EA2-E332C3B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3033D-4EBE-4105-9189-DBC2C4E4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altLang="zh-CN" dirty="0"/>
              <a:t>Members</a:t>
            </a:r>
          </a:p>
          <a:p>
            <a:pPr lvl="1"/>
            <a:r>
              <a:rPr lang="zh-CN" altLang="en-US" dirty="0"/>
              <a:t>陈宇哲 杜维康 刘世喆 修可栋 安迪</a:t>
            </a:r>
            <a:endParaRPr lang="en-US" altLang="zh-CN" dirty="0"/>
          </a:p>
          <a:p>
            <a:r>
              <a:rPr lang="en-US" dirty="0"/>
              <a:t>Assignments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EA769-41C1-46DE-B461-A20701FA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462B5-FE40-418F-81C6-FF6C37EF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9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3F2-9D07-4D41-9EA2-E332C3B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3033D-4EBE-4105-9189-DBC2C4E4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altLang="zh-CN" dirty="0"/>
              <a:t>Members</a:t>
            </a:r>
          </a:p>
          <a:p>
            <a:r>
              <a:rPr lang="en-US" dirty="0"/>
              <a:t>Assignments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EA769-41C1-46DE-B461-A20701FA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462B5-FE40-418F-81C6-FF6C37EF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54160"/>
      </p:ext>
    </p:extLst>
  </p:cSld>
  <p:clrMapOvr>
    <a:masterClrMapping/>
  </p:clrMapOvr>
</p:sld>
</file>

<file path=ppt/theme/theme1.xml><?xml version="1.0" encoding="utf-8"?>
<a:theme xmlns:a="http://schemas.openxmlformats.org/drawingml/2006/main" name="2019-2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" id="{701687C4-48CF-420F-9638-3C8AB9DC0CD7}" vid="{74C36D4E-0821-4BB9-B389-C640ED9B830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1082</TotalTime>
  <Words>545</Words>
  <Application>Microsoft Office PowerPoint</Application>
  <PresentationFormat>宽屏</PresentationFormat>
  <Paragraphs>250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等线</vt:lpstr>
      <vt:lpstr>Calibri</vt:lpstr>
      <vt:lpstr>Calibri Light</vt:lpstr>
      <vt:lpstr>2019-2</vt:lpstr>
      <vt:lpstr>Requirement Analysis</vt:lpstr>
      <vt:lpstr>Contents</vt:lpstr>
      <vt:lpstr>Team Construction</vt:lpstr>
      <vt:lpstr>Plan</vt:lpstr>
      <vt:lpstr>Gourd Island???</vt:lpstr>
      <vt:lpstr>Valhalla</vt:lpstr>
      <vt:lpstr>?</vt:lpstr>
      <vt:lpstr>??</vt:lpstr>
      <vt:lpstr>???</vt:lpstr>
      <vt:lpstr>????</vt:lpstr>
      <vt:lpstr>Project Plan</vt:lpstr>
      <vt:lpstr>Gantt</vt:lpstr>
      <vt:lpstr>Remarks</vt:lpstr>
      <vt:lpstr>Self Evaluation</vt:lpstr>
      <vt:lpstr>Requirement Analysis</vt:lpstr>
      <vt:lpstr>Project List</vt:lpstr>
      <vt:lpstr>Project 1: Indoor Positioning</vt:lpstr>
      <vt:lpstr>Project 2: Intelligent Light Control</vt:lpstr>
      <vt:lpstr>Project 3: Scoliosis Detection</vt:lpstr>
      <vt:lpstr>Project 4: Online Medicine Shop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Warm-ups</dc:title>
  <dc:creator>z mich</dc:creator>
  <cp:lastModifiedBy>张睿</cp:lastModifiedBy>
  <cp:revision>69</cp:revision>
  <dcterms:created xsi:type="dcterms:W3CDTF">2019-03-08T06:16:56Z</dcterms:created>
  <dcterms:modified xsi:type="dcterms:W3CDTF">2020-09-16T07:03:55Z</dcterms:modified>
</cp:coreProperties>
</file>