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357" r:id="rId1"/>
  </p:sldMasterIdLst>
  <p:notesMasterIdLst>
    <p:notesMasterId r:id="rId23"/>
  </p:notesMasterIdLst>
  <p:sldIdLst>
    <p:sldId id="256" r:id="rId2"/>
    <p:sldId id="257" r:id="rId3"/>
    <p:sldId id="260" r:id="rId4"/>
    <p:sldId id="277" r:id="rId5"/>
    <p:sldId id="291" r:id="rId6"/>
    <p:sldId id="292" r:id="rId7"/>
    <p:sldId id="293" r:id="rId8"/>
    <p:sldId id="278" r:id="rId9"/>
    <p:sldId id="286" r:id="rId10"/>
    <p:sldId id="295" r:id="rId11"/>
    <p:sldId id="294" r:id="rId12"/>
    <p:sldId id="296" r:id="rId13"/>
    <p:sldId id="287" r:id="rId14"/>
    <p:sldId id="297" r:id="rId15"/>
    <p:sldId id="298" r:id="rId16"/>
    <p:sldId id="259" r:id="rId17"/>
    <p:sldId id="272" r:id="rId18"/>
    <p:sldId id="284" r:id="rId19"/>
    <p:sldId id="289" r:id="rId20"/>
    <p:sldId id="290" r:id="rId21"/>
    <p:sldId id="26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2" autoAdjust="0"/>
    <p:restoredTop sz="94660"/>
  </p:normalViewPr>
  <p:slideViewPr>
    <p:cSldViewPr snapToGrid="0">
      <p:cViewPr varScale="1">
        <p:scale>
          <a:sx n="85" d="100"/>
          <a:sy n="85" d="100"/>
        </p:scale>
        <p:origin x="9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2FE2E7-4C87-4366-887C-18E6EF2C522B}" type="datetimeFigureOut">
              <a:rPr lang="zh-CN" altLang="en-US" smtClean="0"/>
              <a:t>2020/10/13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04B932-6C4B-4851-BA39-98952CF2292F}" type="slidenum">
              <a:rPr lang="zh-CN" altLang="en-US" smtClean="0"/>
              <a:t>‹#›</a:t>
            </a:fld>
            <a:endParaRPr lang="zh-CN" altLang="en-US"/>
          </a:p>
        </p:txBody>
      </p:sp>
    </p:spTree>
    <p:extLst>
      <p:ext uri="{BB962C8B-B14F-4D97-AF65-F5344CB8AC3E}">
        <p14:creationId xmlns:p14="http://schemas.microsoft.com/office/powerpoint/2010/main" val="2787385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5ED8703-4426-450D-A368-7C49FA9C924E}" type="datetime1">
              <a:rPr lang="zh-CN" altLang="en-US" smtClean="0"/>
              <a:t>2020/10/13</a:t>
            </a:fld>
            <a:endParaRPr lang="zh-CN" altLang="en-US"/>
          </a:p>
        </p:txBody>
      </p:sp>
      <p:sp>
        <p:nvSpPr>
          <p:cNvPr id="5" name="Footer Placeholder 4"/>
          <p:cNvSpPr>
            <a:spLocks noGrp="1"/>
          </p:cNvSpPr>
          <p:nvPr>
            <p:ph type="ftr" sz="quarter" idx="11"/>
          </p:nvPr>
        </p:nvSpPr>
        <p:spPr/>
        <p:txBody>
          <a:bodyPr/>
          <a:lstStyle/>
          <a:p>
            <a:r>
              <a:rPr lang="en-US" altLang="zh-CN"/>
              <a:t>Distributed Software Development 2020-1</a:t>
            </a:r>
            <a:endParaRPr lang="zh-CN" altLang="en-US"/>
          </a:p>
        </p:txBody>
      </p:sp>
      <p:sp>
        <p:nvSpPr>
          <p:cNvPr id="6" name="Slide Number Placeholder 5"/>
          <p:cNvSpPr>
            <a:spLocks noGrp="1"/>
          </p:cNvSpPr>
          <p:nvPr>
            <p:ph type="sldNum" sz="quarter" idx="12"/>
          </p:nvPr>
        </p:nvSpPr>
        <p:spPr/>
        <p:txBody>
          <a:bodyPr/>
          <a:lstStyle/>
          <a:p>
            <a:fld id="{BADC99D9-F975-4EA6-9B8C-07B49CD985DE}"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2050" name="Picture 2" descr="http://www.jlu.edu.cn/images/big/jd-xhh.jpg">
            <a:extLst>
              <a:ext uri="{FF2B5EF4-FFF2-40B4-BE49-F238E27FC236}">
                <a16:creationId xmlns:a16="http://schemas.microsoft.com/office/drawing/2014/main" id="{AD78D72A-F21A-4330-AC83-8C831C5E88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7649" y="758952"/>
            <a:ext cx="2048031" cy="204803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www.jlu.edu.cn/images/big/jd-xhh.jpg">
            <a:extLst>
              <a:ext uri="{FF2B5EF4-FFF2-40B4-BE49-F238E27FC236}">
                <a16:creationId xmlns:a16="http://schemas.microsoft.com/office/drawing/2014/main" id="{C883A1ED-5421-48CF-81D6-5D8B36FB82D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07649" y="758952"/>
            <a:ext cx="2048031" cy="2048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473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4E0B02D-E5AF-4D85-A18F-4E2ABE53A05C}" type="datetime1">
              <a:rPr lang="zh-CN" altLang="en-US" smtClean="0"/>
              <a:t>2020/10/13</a:t>
            </a:fld>
            <a:endParaRPr lang="zh-CN" altLang="en-US"/>
          </a:p>
        </p:txBody>
      </p:sp>
      <p:sp>
        <p:nvSpPr>
          <p:cNvPr id="5" name="Footer Placeholder 4"/>
          <p:cNvSpPr>
            <a:spLocks noGrp="1"/>
          </p:cNvSpPr>
          <p:nvPr>
            <p:ph type="ftr" sz="quarter" idx="11"/>
          </p:nvPr>
        </p:nvSpPr>
        <p:spPr/>
        <p:txBody>
          <a:bodyPr/>
          <a:lstStyle/>
          <a:p>
            <a:r>
              <a:rPr lang="en-US" altLang="zh-CN"/>
              <a:t>Distributed Software Development 2020-1</a:t>
            </a:r>
            <a:endParaRPr lang="zh-CN" altLang="en-US"/>
          </a:p>
        </p:txBody>
      </p:sp>
      <p:sp>
        <p:nvSpPr>
          <p:cNvPr id="6" name="Slide Number Placeholder 5"/>
          <p:cNvSpPr>
            <a:spLocks noGrp="1"/>
          </p:cNvSpPr>
          <p:nvPr>
            <p:ph type="sldNum" sz="quarter" idx="12"/>
          </p:nvPr>
        </p:nvSpPr>
        <p:spPr/>
        <p:txBody>
          <a:bodyPr/>
          <a:lstStyle/>
          <a:p>
            <a:fld id="{BADC99D9-F975-4EA6-9B8C-07B49CD985DE}" type="slidenum">
              <a:rPr lang="zh-CN" altLang="en-US" smtClean="0"/>
              <a:t>‹#›</a:t>
            </a:fld>
            <a:endParaRPr lang="zh-CN" altLang="en-US"/>
          </a:p>
        </p:txBody>
      </p:sp>
      <p:pic>
        <p:nvPicPr>
          <p:cNvPr id="7" name="Picture 2" descr="http://www.jlu.edu.cn/images/big/jd-xhh.jpg">
            <a:extLst>
              <a:ext uri="{FF2B5EF4-FFF2-40B4-BE49-F238E27FC236}">
                <a16:creationId xmlns:a16="http://schemas.microsoft.com/office/drawing/2014/main" id="{ABF8A496-60C1-4625-8315-249E193942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4922" y="286603"/>
            <a:ext cx="1450757" cy="145075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www.jlu.edu.cn/images/big/jd-xhh.jpg">
            <a:extLst>
              <a:ext uri="{FF2B5EF4-FFF2-40B4-BE49-F238E27FC236}">
                <a16:creationId xmlns:a16="http://schemas.microsoft.com/office/drawing/2014/main" id="{526D37C9-94CB-432C-9A3B-9ABCDDB7BE9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704922" y="286603"/>
            <a:ext cx="1450757" cy="145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314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B8F942C-E9AC-423E-B267-61AEEC23EF55}" type="datetime1">
              <a:rPr lang="zh-CN" altLang="en-US" smtClean="0"/>
              <a:t>2020/10/13</a:t>
            </a:fld>
            <a:endParaRPr lang="zh-CN" altLang="en-US"/>
          </a:p>
        </p:txBody>
      </p:sp>
      <p:sp>
        <p:nvSpPr>
          <p:cNvPr id="5" name="Footer Placeholder 4"/>
          <p:cNvSpPr>
            <a:spLocks noGrp="1"/>
          </p:cNvSpPr>
          <p:nvPr>
            <p:ph type="ftr" sz="quarter" idx="11"/>
          </p:nvPr>
        </p:nvSpPr>
        <p:spPr/>
        <p:txBody>
          <a:bodyPr/>
          <a:lstStyle/>
          <a:p>
            <a:r>
              <a:rPr lang="en-US" altLang="zh-CN"/>
              <a:t>Distributed Software Development 2020-1</a:t>
            </a:r>
            <a:endParaRPr lang="zh-CN" altLang="en-US"/>
          </a:p>
        </p:txBody>
      </p:sp>
      <p:sp>
        <p:nvSpPr>
          <p:cNvPr id="6" name="Slide Number Placeholder 5"/>
          <p:cNvSpPr>
            <a:spLocks noGrp="1"/>
          </p:cNvSpPr>
          <p:nvPr>
            <p:ph type="sldNum" sz="quarter" idx="12"/>
          </p:nvPr>
        </p:nvSpPr>
        <p:spPr/>
        <p:txBody>
          <a:bodyPr/>
          <a:lstStyle/>
          <a:p>
            <a:fld id="{BADC99D9-F975-4EA6-9B8C-07B49CD985DE}" type="slidenum">
              <a:rPr lang="zh-CN" altLang="en-US" smtClean="0"/>
              <a:t>‹#›</a:t>
            </a:fld>
            <a:endParaRPr lang="zh-CN" altLang="en-US"/>
          </a:p>
        </p:txBody>
      </p:sp>
      <p:pic>
        <p:nvPicPr>
          <p:cNvPr id="9" name="Picture 2" descr="http://www.jlu.edu.cn/images/big/jd-xhh.jpg">
            <a:extLst>
              <a:ext uri="{FF2B5EF4-FFF2-40B4-BE49-F238E27FC236}">
                <a16:creationId xmlns:a16="http://schemas.microsoft.com/office/drawing/2014/main" id="{D8C33585-F824-4BBD-84F2-AFDA2B303C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09826"/>
            <a:ext cx="1450757" cy="14507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www.jlu.edu.cn/images/big/jd-xhh.jpg">
            <a:extLst>
              <a:ext uri="{FF2B5EF4-FFF2-40B4-BE49-F238E27FC236}">
                <a16:creationId xmlns:a16="http://schemas.microsoft.com/office/drawing/2014/main" id="{D0F51A6A-21C9-409D-8AEF-199FBED4BF8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8200" y="409826"/>
            <a:ext cx="1450757" cy="145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948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marL="342900" indent="-342900">
              <a:buClrTx/>
              <a:buSzPct val="100000"/>
              <a:buFont typeface="Calibri" panose="020F0502020204030204" pitchFamily="34" charset="0"/>
              <a:buChar char="•"/>
              <a:defRPr/>
            </a:lvl1pPr>
            <a:lvl2pPr marL="384048" indent="-182880">
              <a:buClrTx/>
              <a:buFont typeface="Calibri" panose="020F0502020204030204" pitchFamily="34" charset="0"/>
              <a:buChar char="−"/>
              <a:defRPr/>
            </a:lvl2pPr>
            <a:lvl3pPr marL="566928" indent="-182880">
              <a:buClrTx/>
              <a:buFont typeface="Calibri" panose="020F0502020204030204" pitchFamily="34" charset="0"/>
              <a:buChar char="•"/>
              <a:defRPr/>
            </a:lvl3pPr>
            <a:lvl4pPr marL="749808" indent="-182880">
              <a:buClrTx/>
              <a:buFont typeface="Calibri" panose="020F0502020204030204" pitchFamily="34" charset="0"/>
              <a:buChar char="−"/>
              <a:defRPr/>
            </a:lvl4pPr>
            <a:lvl5pPr marL="932688" indent="-182880">
              <a:buClrTx/>
              <a:buFont typeface="Calibri" panose="020F0502020204030204" pitchFamily="34" charset="0"/>
              <a:buChar cha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BF9FC11-1699-4B50-A326-605A318F57D9}" type="datetime1">
              <a:rPr lang="zh-CN" altLang="en-US" smtClean="0"/>
              <a:t>2020/10/13</a:t>
            </a:fld>
            <a:endParaRPr lang="zh-CN" altLang="en-US"/>
          </a:p>
        </p:txBody>
      </p:sp>
      <p:sp>
        <p:nvSpPr>
          <p:cNvPr id="5" name="Footer Placeholder 4"/>
          <p:cNvSpPr>
            <a:spLocks noGrp="1"/>
          </p:cNvSpPr>
          <p:nvPr>
            <p:ph type="ftr" sz="quarter" idx="11"/>
          </p:nvPr>
        </p:nvSpPr>
        <p:spPr/>
        <p:txBody>
          <a:bodyPr/>
          <a:lstStyle/>
          <a:p>
            <a:r>
              <a:rPr lang="en-US" altLang="zh-CN"/>
              <a:t>Distributed Software Development 2020-1</a:t>
            </a:r>
            <a:endParaRPr lang="zh-CN" altLang="en-US"/>
          </a:p>
        </p:txBody>
      </p:sp>
      <p:sp>
        <p:nvSpPr>
          <p:cNvPr id="6" name="Slide Number Placeholder 5"/>
          <p:cNvSpPr>
            <a:spLocks noGrp="1"/>
          </p:cNvSpPr>
          <p:nvPr>
            <p:ph type="sldNum" sz="quarter" idx="12"/>
          </p:nvPr>
        </p:nvSpPr>
        <p:spPr/>
        <p:txBody>
          <a:bodyPr/>
          <a:lstStyle/>
          <a:p>
            <a:fld id="{BADC99D9-F975-4EA6-9B8C-07B49CD985DE}" type="slidenum">
              <a:rPr lang="zh-CN" altLang="en-US" smtClean="0"/>
              <a:t>‹#›</a:t>
            </a:fld>
            <a:endParaRPr lang="zh-CN" altLang="en-US"/>
          </a:p>
        </p:txBody>
      </p:sp>
      <p:pic>
        <p:nvPicPr>
          <p:cNvPr id="7" name="Picture 2" descr="http://www.jlu.edu.cn/images/big/jd-xhh.jpg">
            <a:extLst>
              <a:ext uri="{FF2B5EF4-FFF2-40B4-BE49-F238E27FC236}">
                <a16:creationId xmlns:a16="http://schemas.microsoft.com/office/drawing/2014/main" id="{5388E0CD-FA9B-43D0-9945-CFF55BC6A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4922" y="286603"/>
            <a:ext cx="1450757" cy="145075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www.jlu.edu.cn/images/big/jd-xhh.jpg">
            <a:extLst>
              <a:ext uri="{FF2B5EF4-FFF2-40B4-BE49-F238E27FC236}">
                <a16:creationId xmlns:a16="http://schemas.microsoft.com/office/drawing/2014/main" id="{B37765B6-9403-480F-9C93-731D1D0D7A6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704922" y="286603"/>
            <a:ext cx="1450757" cy="145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635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2D7A975-9E0B-4DE4-984B-E03A9B4C8655}" type="datetime1">
              <a:rPr lang="zh-CN" altLang="en-US" smtClean="0"/>
              <a:t>2020/10/13</a:t>
            </a:fld>
            <a:endParaRPr lang="zh-CN" altLang="en-US"/>
          </a:p>
        </p:txBody>
      </p:sp>
      <p:sp>
        <p:nvSpPr>
          <p:cNvPr id="5" name="Footer Placeholder 4"/>
          <p:cNvSpPr>
            <a:spLocks noGrp="1"/>
          </p:cNvSpPr>
          <p:nvPr>
            <p:ph type="ftr" sz="quarter" idx="11"/>
          </p:nvPr>
        </p:nvSpPr>
        <p:spPr/>
        <p:txBody>
          <a:bodyPr/>
          <a:lstStyle/>
          <a:p>
            <a:r>
              <a:rPr lang="en-US" altLang="zh-CN"/>
              <a:t>Distributed Software Development 2020-1</a:t>
            </a:r>
            <a:endParaRPr lang="zh-CN" altLang="en-US"/>
          </a:p>
        </p:txBody>
      </p:sp>
      <p:sp>
        <p:nvSpPr>
          <p:cNvPr id="6" name="Slide Number Placeholder 5"/>
          <p:cNvSpPr>
            <a:spLocks noGrp="1"/>
          </p:cNvSpPr>
          <p:nvPr>
            <p:ph type="sldNum" sz="quarter" idx="12"/>
          </p:nvPr>
        </p:nvSpPr>
        <p:spPr/>
        <p:txBody>
          <a:bodyPr/>
          <a:lstStyle/>
          <a:p>
            <a:fld id="{BADC99D9-F975-4EA6-9B8C-07B49CD985DE}"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2" descr="http://www.jlu.edu.cn/images/big/jd-xhh.jpg">
            <a:extLst>
              <a:ext uri="{FF2B5EF4-FFF2-40B4-BE49-F238E27FC236}">
                <a16:creationId xmlns:a16="http://schemas.microsoft.com/office/drawing/2014/main" id="{CDA3C47B-3DE1-47F6-AF9D-3744D63C05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7649" y="758952"/>
            <a:ext cx="2048031" cy="204803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www.jlu.edu.cn/images/big/jd-xhh.jpg">
            <a:extLst>
              <a:ext uri="{FF2B5EF4-FFF2-40B4-BE49-F238E27FC236}">
                <a16:creationId xmlns:a16="http://schemas.microsoft.com/office/drawing/2014/main" id="{03A4F3BA-54DE-47B5-B1E7-E8F8DD46805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07649" y="758952"/>
            <a:ext cx="2048031" cy="2048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756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7BD62AC-F16D-4BC8-9D2B-E43056C16423}" type="datetime1">
              <a:rPr lang="zh-CN" altLang="en-US" smtClean="0"/>
              <a:t>2020/10/13</a:t>
            </a:fld>
            <a:endParaRPr lang="zh-CN" altLang="en-US"/>
          </a:p>
        </p:txBody>
      </p:sp>
      <p:sp>
        <p:nvSpPr>
          <p:cNvPr id="6" name="Footer Placeholder 5"/>
          <p:cNvSpPr>
            <a:spLocks noGrp="1"/>
          </p:cNvSpPr>
          <p:nvPr>
            <p:ph type="ftr" sz="quarter" idx="11"/>
          </p:nvPr>
        </p:nvSpPr>
        <p:spPr/>
        <p:txBody>
          <a:bodyPr/>
          <a:lstStyle/>
          <a:p>
            <a:r>
              <a:rPr lang="en-US" altLang="zh-CN"/>
              <a:t>Distributed Software Development 2020-1</a:t>
            </a:r>
            <a:endParaRPr lang="zh-CN" altLang="en-US"/>
          </a:p>
        </p:txBody>
      </p:sp>
      <p:sp>
        <p:nvSpPr>
          <p:cNvPr id="7" name="Slide Number Placeholder 6"/>
          <p:cNvSpPr>
            <a:spLocks noGrp="1"/>
          </p:cNvSpPr>
          <p:nvPr>
            <p:ph type="sldNum" sz="quarter" idx="12"/>
          </p:nvPr>
        </p:nvSpPr>
        <p:spPr/>
        <p:txBody>
          <a:bodyPr/>
          <a:lstStyle/>
          <a:p>
            <a:fld id="{BADC99D9-F975-4EA6-9B8C-07B49CD985DE}" type="slidenum">
              <a:rPr lang="zh-CN" altLang="en-US" smtClean="0"/>
              <a:t>‹#›</a:t>
            </a:fld>
            <a:endParaRPr lang="zh-CN" altLang="en-US"/>
          </a:p>
        </p:txBody>
      </p:sp>
      <p:pic>
        <p:nvPicPr>
          <p:cNvPr id="9" name="Picture 2" descr="http://www.jlu.edu.cn/images/big/jd-xhh.jpg">
            <a:extLst>
              <a:ext uri="{FF2B5EF4-FFF2-40B4-BE49-F238E27FC236}">
                <a16:creationId xmlns:a16="http://schemas.microsoft.com/office/drawing/2014/main" id="{E5B1477F-67CE-42EC-81CC-3900AAB6D1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4922" y="286603"/>
            <a:ext cx="1450757" cy="14507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www.jlu.edu.cn/images/big/jd-xhh.jpg">
            <a:extLst>
              <a:ext uri="{FF2B5EF4-FFF2-40B4-BE49-F238E27FC236}">
                <a16:creationId xmlns:a16="http://schemas.microsoft.com/office/drawing/2014/main" id="{C9D11872-E56E-4769-A0D1-31DEAAB3DA6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704922" y="286603"/>
            <a:ext cx="1450757" cy="145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528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5"/>
            <a:ext cx="493776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F4F7B14-4EBE-4C23-B67F-B493C064E26F}" type="datetime1">
              <a:rPr lang="zh-CN" altLang="en-US" smtClean="0"/>
              <a:t>2020/10/13</a:t>
            </a:fld>
            <a:endParaRPr lang="zh-CN" altLang="en-US"/>
          </a:p>
        </p:txBody>
      </p:sp>
      <p:sp>
        <p:nvSpPr>
          <p:cNvPr id="8" name="Footer Placeholder 7"/>
          <p:cNvSpPr>
            <a:spLocks noGrp="1"/>
          </p:cNvSpPr>
          <p:nvPr>
            <p:ph type="ftr" sz="quarter" idx="11"/>
          </p:nvPr>
        </p:nvSpPr>
        <p:spPr/>
        <p:txBody>
          <a:bodyPr/>
          <a:lstStyle/>
          <a:p>
            <a:r>
              <a:rPr lang="en-US" altLang="zh-CN"/>
              <a:t>Distributed Software Development 2020-1</a:t>
            </a:r>
            <a:endParaRPr lang="zh-CN" altLang="en-US"/>
          </a:p>
        </p:txBody>
      </p:sp>
      <p:sp>
        <p:nvSpPr>
          <p:cNvPr id="9" name="Slide Number Placeholder 8"/>
          <p:cNvSpPr>
            <a:spLocks noGrp="1"/>
          </p:cNvSpPr>
          <p:nvPr>
            <p:ph type="sldNum" sz="quarter" idx="12"/>
          </p:nvPr>
        </p:nvSpPr>
        <p:spPr/>
        <p:txBody>
          <a:bodyPr/>
          <a:lstStyle/>
          <a:p>
            <a:fld id="{BADC99D9-F975-4EA6-9B8C-07B49CD985DE}" type="slidenum">
              <a:rPr lang="zh-CN" altLang="en-US" smtClean="0"/>
              <a:t>‹#›</a:t>
            </a:fld>
            <a:endParaRPr lang="zh-CN" altLang="en-US"/>
          </a:p>
        </p:txBody>
      </p:sp>
      <p:pic>
        <p:nvPicPr>
          <p:cNvPr id="11" name="Picture 2" descr="http://www.jlu.edu.cn/images/big/jd-xhh.jpg">
            <a:extLst>
              <a:ext uri="{FF2B5EF4-FFF2-40B4-BE49-F238E27FC236}">
                <a16:creationId xmlns:a16="http://schemas.microsoft.com/office/drawing/2014/main" id="{1566F2AF-F468-4FC4-B22E-85C47B049D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4922" y="286603"/>
            <a:ext cx="1450757" cy="14507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www.jlu.edu.cn/images/big/jd-xhh.jpg">
            <a:extLst>
              <a:ext uri="{FF2B5EF4-FFF2-40B4-BE49-F238E27FC236}">
                <a16:creationId xmlns:a16="http://schemas.microsoft.com/office/drawing/2014/main" id="{47712E62-F93A-4C77-BE11-822B77F90E6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704922" y="286603"/>
            <a:ext cx="1450757" cy="145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188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3D6CA1-9829-4E19-94CD-9C4955DA23AC}" type="datetime1">
              <a:rPr lang="zh-CN" altLang="en-US" smtClean="0"/>
              <a:t>2020/10/13</a:t>
            </a:fld>
            <a:endParaRPr lang="zh-CN" altLang="en-US"/>
          </a:p>
        </p:txBody>
      </p:sp>
      <p:sp>
        <p:nvSpPr>
          <p:cNvPr id="4" name="Footer Placeholder 3"/>
          <p:cNvSpPr>
            <a:spLocks noGrp="1"/>
          </p:cNvSpPr>
          <p:nvPr>
            <p:ph type="ftr" sz="quarter" idx="11"/>
          </p:nvPr>
        </p:nvSpPr>
        <p:spPr/>
        <p:txBody>
          <a:bodyPr/>
          <a:lstStyle/>
          <a:p>
            <a:r>
              <a:rPr lang="en-US" altLang="zh-CN"/>
              <a:t>Distributed Software Development 2020-1</a:t>
            </a:r>
            <a:endParaRPr lang="zh-CN" altLang="en-US"/>
          </a:p>
        </p:txBody>
      </p:sp>
      <p:sp>
        <p:nvSpPr>
          <p:cNvPr id="5" name="Slide Number Placeholder 4"/>
          <p:cNvSpPr>
            <a:spLocks noGrp="1"/>
          </p:cNvSpPr>
          <p:nvPr>
            <p:ph type="sldNum" sz="quarter" idx="12"/>
          </p:nvPr>
        </p:nvSpPr>
        <p:spPr/>
        <p:txBody>
          <a:bodyPr/>
          <a:lstStyle/>
          <a:p>
            <a:fld id="{BADC99D9-F975-4EA6-9B8C-07B49CD985DE}" type="slidenum">
              <a:rPr lang="zh-CN" altLang="en-US" smtClean="0"/>
              <a:t>‹#›</a:t>
            </a:fld>
            <a:endParaRPr lang="zh-CN" altLang="en-US"/>
          </a:p>
        </p:txBody>
      </p:sp>
      <p:pic>
        <p:nvPicPr>
          <p:cNvPr id="6" name="Picture 2" descr="http://www.jlu.edu.cn/images/big/jd-xhh.jpg">
            <a:extLst>
              <a:ext uri="{FF2B5EF4-FFF2-40B4-BE49-F238E27FC236}">
                <a16:creationId xmlns:a16="http://schemas.microsoft.com/office/drawing/2014/main" id="{328A5A49-1174-4DD6-B817-32AADCBC64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4922" y="286603"/>
            <a:ext cx="1450757" cy="14507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www.jlu.edu.cn/images/big/jd-xhh.jpg">
            <a:extLst>
              <a:ext uri="{FF2B5EF4-FFF2-40B4-BE49-F238E27FC236}">
                <a16:creationId xmlns:a16="http://schemas.microsoft.com/office/drawing/2014/main" id="{3160019A-BFFC-4E21-901D-86E6B05C985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704922" y="286603"/>
            <a:ext cx="1450757" cy="145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127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31F81FC-6A01-4B4A-866E-5C66FC8494E6}" type="datetime1">
              <a:rPr lang="zh-CN" altLang="en-US" smtClean="0"/>
              <a:t>2020/10/13</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ltLang="zh-CN"/>
              <a:t>Distributed Software Development 2020-1</a:t>
            </a:r>
            <a:endParaRPr lang="zh-CN" altLang="en-US"/>
          </a:p>
        </p:txBody>
      </p:sp>
      <p:sp>
        <p:nvSpPr>
          <p:cNvPr id="9" name="Slide Number Placeholder 8"/>
          <p:cNvSpPr>
            <a:spLocks noGrp="1"/>
          </p:cNvSpPr>
          <p:nvPr>
            <p:ph type="sldNum" sz="quarter" idx="12"/>
          </p:nvPr>
        </p:nvSpPr>
        <p:spPr/>
        <p:txBody>
          <a:bodyPr/>
          <a:lstStyle/>
          <a:p>
            <a:fld id="{BADC99D9-F975-4EA6-9B8C-07B49CD985DE}" type="slidenum">
              <a:rPr lang="zh-CN" altLang="en-US" smtClean="0"/>
              <a:t>‹#›</a:t>
            </a:fld>
            <a:endParaRPr lang="zh-CN" altLang="en-US"/>
          </a:p>
        </p:txBody>
      </p:sp>
      <p:pic>
        <p:nvPicPr>
          <p:cNvPr id="10" name="Picture 2" descr="http://www.jlu.edu.cn/images/big/jd-xhh.jpg">
            <a:extLst>
              <a:ext uri="{FF2B5EF4-FFF2-40B4-BE49-F238E27FC236}">
                <a16:creationId xmlns:a16="http://schemas.microsoft.com/office/drawing/2014/main" id="{C3BCC8FB-9995-4B94-9DB9-8445D4A42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4922" y="286603"/>
            <a:ext cx="1450757" cy="145075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www.jlu.edu.cn/images/big/jd-xhh.jpg">
            <a:extLst>
              <a:ext uri="{FF2B5EF4-FFF2-40B4-BE49-F238E27FC236}">
                <a16:creationId xmlns:a16="http://schemas.microsoft.com/office/drawing/2014/main" id="{EA24031E-AC9F-4BA0-9859-0836AA140BA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704922" y="286603"/>
            <a:ext cx="1450757" cy="145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11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74717FA-D47A-462A-A818-981CB798FABC}" type="datetime1">
              <a:rPr lang="zh-CN" altLang="en-US" smtClean="0"/>
              <a:t>2020/10/13</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ltLang="zh-CN"/>
              <a:t>Distributed Software Development 2020-1</a:t>
            </a:r>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ADC99D9-F975-4EA6-9B8C-07B49CD985DE}" type="slidenum">
              <a:rPr lang="zh-CN" altLang="en-US" smtClean="0"/>
              <a:t>‹#›</a:t>
            </a:fld>
            <a:endParaRPr lang="zh-CN" altLang="en-US"/>
          </a:p>
        </p:txBody>
      </p:sp>
    </p:spTree>
    <p:extLst>
      <p:ext uri="{BB962C8B-B14F-4D97-AF65-F5344CB8AC3E}">
        <p14:creationId xmlns:p14="http://schemas.microsoft.com/office/powerpoint/2010/main" val="1634884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6FC61936-FF79-4278-80B5-31F530E16F7F}" type="datetime1">
              <a:rPr lang="zh-CN" altLang="en-US" smtClean="0"/>
              <a:t>2020/10/13</a:t>
            </a:fld>
            <a:endParaRPr lang="zh-CN" altLang="en-US"/>
          </a:p>
        </p:txBody>
      </p:sp>
      <p:sp>
        <p:nvSpPr>
          <p:cNvPr id="6" name="Footer Placeholder 5"/>
          <p:cNvSpPr>
            <a:spLocks noGrp="1"/>
          </p:cNvSpPr>
          <p:nvPr>
            <p:ph type="ftr" sz="quarter" idx="11"/>
          </p:nvPr>
        </p:nvSpPr>
        <p:spPr/>
        <p:txBody>
          <a:bodyPr/>
          <a:lstStyle/>
          <a:p>
            <a:r>
              <a:rPr lang="en-US"/>
              <a:t>Distributed Software Development 2020-1</a:t>
            </a:r>
            <a:endParaRPr lang="en-US" dirty="0"/>
          </a:p>
        </p:txBody>
      </p:sp>
      <p:sp>
        <p:nvSpPr>
          <p:cNvPr id="7" name="Slide Number Placeholder 6"/>
          <p:cNvSpPr>
            <a:spLocks noGrp="1"/>
          </p:cNvSpPr>
          <p:nvPr>
            <p:ph type="sldNum" sz="quarter" idx="12"/>
          </p:nvPr>
        </p:nvSpPr>
        <p:spPr/>
        <p:txBody>
          <a:bodyPr/>
          <a:lstStyle/>
          <a:p>
            <a:fld id="{BADC99D9-F975-4EA6-9B8C-07B49CD985DE}" type="slidenum">
              <a:rPr lang="zh-CN" altLang="en-US" smtClean="0"/>
              <a:t>‹#›</a:t>
            </a:fld>
            <a:endParaRPr lang="zh-CN" altLang="en-US"/>
          </a:p>
        </p:txBody>
      </p:sp>
    </p:spTree>
    <p:extLst>
      <p:ext uri="{BB962C8B-B14F-4D97-AF65-F5344CB8AC3E}">
        <p14:creationId xmlns:p14="http://schemas.microsoft.com/office/powerpoint/2010/main" val="1038287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3E6EE62-59BB-42FD-BEC3-87F0C4DDEBF0}" type="datetime1">
              <a:rPr lang="zh-CN" altLang="en-US" smtClean="0"/>
              <a:t>2020/10/13</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ltLang="zh-CN"/>
              <a:t>Distributed Software Development 2020-1</a:t>
            </a:r>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ADC99D9-F975-4EA6-9B8C-07B49CD985DE}"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44506"/>
      </p:ext>
    </p:extLst>
  </p:cSld>
  <p:clrMap bg1="lt1" tx1="dk1" bg2="lt2" tx2="dk2" accent1="accent1" accent2="accent2" accent3="accent3" accent4="accent4" accent5="accent5" accent6="accent6" hlink="hlink" folHlink="folHlink"/>
  <p:sldLayoutIdLst>
    <p:sldLayoutId id="2147484358" r:id="rId1"/>
    <p:sldLayoutId id="2147484359" r:id="rId2"/>
    <p:sldLayoutId id="2147484360" r:id="rId3"/>
    <p:sldLayoutId id="2147484361" r:id="rId4"/>
    <p:sldLayoutId id="2147484362" r:id="rId5"/>
    <p:sldLayoutId id="2147484363" r:id="rId6"/>
    <p:sldLayoutId id="2147484364" r:id="rId7"/>
    <p:sldLayoutId id="2147484365" r:id="rId8"/>
    <p:sldLayoutId id="2147484366" r:id="rId9"/>
    <p:sldLayoutId id="2147484367" r:id="rId10"/>
    <p:sldLayoutId id="2147484368"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rui@jlu.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7AA0D4-835F-4339-9A4E-ECC535B24D9E}"/>
              </a:ext>
            </a:extLst>
          </p:cNvPr>
          <p:cNvSpPr>
            <a:spLocks noGrp="1"/>
          </p:cNvSpPr>
          <p:nvPr>
            <p:ph type="ctrTitle"/>
          </p:nvPr>
        </p:nvSpPr>
        <p:spPr/>
        <p:txBody>
          <a:bodyPr/>
          <a:lstStyle/>
          <a:p>
            <a:r>
              <a:rPr lang="en-US" altLang="zh-CN" dirty="0"/>
              <a:t>Testing</a:t>
            </a:r>
            <a:endParaRPr lang="zh-CN" altLang="en-US" dirty="0"/>
          </a:p>
        </p:txBody>
      </p:sp>
      <p:sp>
        <p:nvSpPr>
          <p:cNvPr id="3" name="副标题 2">
            <a:extLst>
              <a:ext uri="{FF2B5EF4-FFF2-40B4-BE49-F238E27FC236}">
                <a16:creationId xmlns:a16="http://schemas.microsoft.com/office/drawing/2014/main" id="{5B18330E-F013-40A5-BBB0-1688AF48645C}"/>
              </a:ext>
            </a:extLst>
          </p:cNvPr>
          <p:cNvSpPr>
            <a:spLocks noGrp="1"/>
          </p:cNvSpPr>
          <p:nvPr>
            <p:ph type="subTitle" idx="1"/>
          </p:nvPr>
        </p:nvSpPr>
        <p:spPr/>
        <p:txBody>
          <a:bodyPr>
            <a:normAutofit/>
          </a:bodyPr>
          <a:lstStyle/>
          <a:p>
            <a:r>
              <a:rPr lang="en-US" altLang="zh-CN" dirty="0"/>
              <a:t>DSD 2020-1-6</a:t>
            </a:r>
          </a:p>
          <a:p>
            <a:r>
              <a:rPr lang="en-US" altLang="zh-CN" dirty="0">
                <a:hlinkClick r:id="rId2"/>
              </a:rPr>
              <a:t>Rui ZHANG</a:t>
            </a:r>
            <a:endParaRPr lang="zh-CN" altLang="en-US" dirty="0"/>
          </a:p>
        </p:txBody>
      </p:sp>
    </p:spTree>
    <p:extLst>
      <p:ext uri="{BB962C8B-B14F-4D97-AF65-F5344CB8AC3E}">
        <p14:creationId xmlns:p14="http://schemas.microsoft.com/office/powerpoint/2010/main" val="400684519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0AEFDB8-3351-47BB-9883-A8936997F153}"/>
              </a:ext>
            </a:extLst>
          </p:cNvPr>
          <p:cNvSpPr>
            <a:spLocks noGrp="1"/>
          </p:cNvSpPr>
          <p:nvPr>
            <p:ph type="title"/>
          </p:nvPr>
        </p:nvSpPr>
        <p:spPr/>
        <p:txBody>
          <a:bodyPr/>
          <a:lstStyle/>
          <a:p>
            <a:r>
              <a:rPr lang="en-US" dirty="0"/>
              <a:t>System Design from </a:t>
            </a:r>
            <a:r>
              <a:rPr lang="en-US" dirty="0" err="1"/>
              <a:t>GourdIsland</a:t>
            </a:r>
            <a:r>
              <a:rPr lang="en-US" dirty="0"/>
              <a:t> C</a:t>
            </a:r>
            <a:r>
              <a:rPr lang="en-US" altLang="zh-CN" dirty="0"/>
              <a:t>tn.</a:t>
            </a:r>
            <a:endParaRPr lang="en-US" dirty="0"/>
          </a:p>
        </p:txBody>
      </p:sp>
      <p:sp>
        <p:nvSpPr>
          <p:cNvPr id="7" name="内容占位符 6">
            <a:extLst>
              <a:ext uri="{FF2B5EF4-FFF2-40B4-BE49-F238E27FC236}">
                <a16:creationId xmlns:a16="http://schemas.microsoft.com/office/drawing/2014/main" id="{4AF8866E-B95D-469B-8D0F-5EF3CF6E53E9}"/>
              </a:ext>
            </a:extLst>
          </p:cNvPr>
          <p:cNvSpPr>
            <a:spLocks noGrp="1"/>
          </p:cNvSpPr>
          <p:nvPr>
            <p:ph idx="1"/>
          </p:nvPr>
        </p:nvSpPr>
        <p:spPr/>
        <p:txBody>
          <a:bodyPr/>
          <a:lstStyle/>
          <a:p>
            <a:r>
              <a:rPr lang="en-US" dirty="0"/>
              <a:t>Server Detailed Design</a:t>
            </a:r>
          </a:p>
          <a:p>
            <a:pPr marL="0" indent="0">
              <a:buNone/>
            </a:pPr>
            <a:r>
              <a:rPr lang="en-US" dirty="0"/>
              <a:t>1. Register</a:t>
            </a:r>
          </a:p>
          <a:p>
            <a:pPr marL="0" indent="0">
              <a:buNone/>
            </a:pPr>
            <a:r>
              <a:rPr lang="en-US" dirty="0"/>
              <a:t>2. Login</a:t>
            </a:r>
          </a:p>
          <a:p>
            <a:pPr marL="0" indent="0">
              <a:buNone/>
            </a:pPr>
            <a:r>
              <a:rPr lang="en-US" dirty="0"/>
              <a:t>3. Batch upload pictures</a:t>
            </a:r>
          </a:p>
          <a:p>
            <a:pPr marL="0" indent="0">
              <a:buNone/>
            </a:pPr>
            <a:r>
              <a:rPr lang="en-US" dirty="0"/>
              <a:t>4. Picture upload and result display</a:t>
            </a:r>
          </a:p>
          <a:p>
            <a:pPr marL="0" indent="0">
              <a:buNone/>
            </a:pPr>
            <a:r>
              <a:rPr lang="en-US" dirty="0"/>
              <a:t>5. Auxiliary line edit and upload results</a:t>
            </a:r>
          </a:p>
          <a:p>
            <a:pPr marL="0" indent="0">
              <a:buNone/>
            </a:pPr>
            <a:r>
              <a:rPr lang="en-US" dirty="0"/>
              <a:t>6. Search history by one patient</a:t>
            </a:r>
          </a:p>
          <a:p>
            <a:pPr marL="0" indent="0">
              <a:buNone/>
            </a:pPr>
            <a:r>
              <a:rPr lang="en-US" dirty="0"/>
              <a:t>7. Search information of a specific patient by the doctor</a:t>
            </a:r>
          </a:p>
          <a:p>
            <a:endParaRPr lang="en-US" dirty="0"/>
          </a:p>
        </p:txBody>
      </p:sp>
      <p:sp>
        <p:nvSpPr>
          <p:cNvPr id="4" name="页脚占位符 3">
            <a:extLst>
              <a:ext uri="{FF2B5EF4-FFF2-40B4-BE49-F238E27FC236}">
                <a16:creationId xmlns:a16="http://schemas.microsoft.com/office/drawing/2014/main" id="{7140F2F2-186B-47B6-8607-2610B9249572}"/>
              </a:ext>
            </a:extLst>
          </p:cNvPr>
          <p:cNvSpPr>
            <a:spLocks noGrp="1"/>
          </p:cNvSpPr>
          <p:nvPr>
            <p:ph type="ftr" sz="quarter" idx="11"/>
          </p:nvPr>
        </p:nvSpPr>
        <p:spPr/>
        <p:txBody>
          <a:bodyPr/>
          <a:lstStyle/>
          <a:p>
            <a:r>
              <a:rPr lang="en-US" altLang="zh-CN"/>
              <a:t>Distributed Software Development 2020-1</a:t>
            </a:r>
            <a:endParaRPr lang="zh-CN" altLang="en-US"/>
          </a:p>
        </p:txBody>
      </p:sp>
      <p:sp>
        <p:nvSpPr>
          <p:cNvPr id="5" name="灯片编号占位符 4">
            <a:extLst>
              <a:ext uri="{FF2B5EF4-FFF2-40B4-BE49-F238E27FC236}">
                <a16:creationId xmlns:a16="http://schemas.microsoft.com/office/drawing/2014/main" id="{49BAA7F0-8962-4D2A-937E-FEA35C872CA7}"/>
              </a:ext>
            </a:extLst>
          </p:cNvPr>
          <p:cNvSpPr>
            <a:spLocks noGrp="1"/>
          </p:cNvSpPr>
          <p:nvPr>
            <p:ph type="sldNum" sz="quarter" idx="12"/>
          </p:nvPr>
        </p:nvSpPr>
        <p:spPr/>
        <p:txBody>
          <a:bodyPr/>
          <a:lstStyle/>
          <a:p>
            <a:fld id="{BADC99D9-F975-4EA6-9B8C-07B49CD985DE}" type="slidenum">
              <a:rPr lang="zh-CN" altLang="en-US" smtClean="0"/>
              <a:t>10</a:t>
            </a:fld>
            <a:endParaRPr lang="zh-CN" altLang="en-US"/>
          </a:p>
        </p:txBody>
      </p:sp>
      <p:pic>
        <p:nvPicPr>
          <p:cNvPr id="8" name="图片 7">
            <a:extLst>
              <a:ext uri="{FF2B5EF4-FFF2-40B4-BE49-F238E27FC236}">
                <a16:creationId xmlns:a16="http://schemas.microsoft.com/office/drawing/2014/main" id="{9CC85CF3-4FB5-4C81-8779-EB6B53C7760C}"/>
              </a:ext>
            </a:extLst>
          </p:cNvPr>
          <p:cNvPicPr/>
          <p:nvPr/>
        </p:nvPicPr>
        <p:blipFill>
          <a:blip r:embed="rId2"/>
          <a:stretch>
            <a:fillRect/>
          </a:stretch>
        </p:blipFill>
        <p:spPr>
          <a:xfrm>
            <a:off x="7089739" y="1873244"/>
            <a:ext cx="4481371" cy="3968340"/>
          </a:xfrm>
          <a:prstGeom prst="rect">
            <a:avLst/>
          </a:prstGeom>
          <a:noFill/>
          <a:ln>
            <a:noFill/>
          </a:ln>
        </p:spPr>
      </p:pic>
    </p:spTree>
    <p:extLst>
      <p:ext uri="{BB962C8B-B14F-4D97-AF65-F5344CB8AC3E}">
        <p14:creationId xmlns:p14="http://schemas.microsoft.com/office/powerpoint/2010/main" val="1933347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0AEFDB8-3351-47BB-9883-A8936997F153}"/>
              </a:ext>
            </a:extLst>
          </p:cNvPr>
          <p:cNvSpPr>
            <a:spLocks noGrp="1"/>
          </p:cNvSpPr>
          <p:nvPr>
            <p:ph type="title"/>
          </p:nvPr>
        </p:nvSpPr>
        <p:spPr/>
        <p:txBody>
          <a:bodyPr/>
          <a:lstStyle/>
          <a:p>
            <a:r>
              <a:rPr lang="en-US" dirty="0"/>
              <a:t>System Design from </a:t>
            </a:r>
            <a:r>
              <a:rPr lang="en-US" dirty="0" err="1"/>
              <a:t>GourdIsland</a:t>
            </a:r>
            <a:endParaRPr lang="en-US" dirty="0"/>
          </a:p>
        </p:txBody>
      </p:sp>
      <p:sp>
        <p:nvSpPr>
          <p:cNvPr id="7" name="内容占位符 6">
            <a:extLst>
              <a:ext uri="{FF2B5EF4-FFF2-40B4-BE49-F238E27FC236}">
                <a16:creationId xmlns:a16="http://schemas.microsoft.com/office/drawing/2014/main" id="{4AF8866E-B95D-469B-8D0F-5EF3CF6E53E9}"/>
              </a:ext>
            </a:extLst>
          </p:cNvPr>
          <p:cNvSpPr>
            <a:spLocks noGrp="1"/>
          </p:cNvSpPr>
          <p:nvPr>
            <p:ph idx="1"/>
          </p:nvPr>
        </p:nvSpPr>
        <p:spPr>
          <a:xfrm>
            <a:off x="1097280" y="1845734"/>
            <a:ext cx="5992459" cy="4023360"/>
          </a:xfrm>
        </p:spPr>
        <p:txBody>
          <a:bodyPr>
            <a:normAutofit lnSpcReduction="10000"/>
          </a:bodyPr>
          <a:lstStyle/>
          <a:p>
            <a:r>
              <a:rPr lang="en-US" dirty="0"/>
              <a:t>Client Detailed Design</a:t>
            </a:r>
          </a:p>
          <a:p>
            <a:pPr marL="0" indent="0">
              <a:buNone/>
            </a:pPr>
            <a:r>
              <a:rPr lang="en-US" dirty="0"/>
              <a:t>1. Register page</a:t>
            </a:r>
          </a:p>
          <a:p>
            <a:pPr marL="0" indent="0">
              <a:buNone/>
            </a:pPr>
            <a:r>
              <a:rPr lang="en-US" dirty="0"/>
              <a:t>2. Login page</a:t>
            </a:r>
          </a:p>
          <a:p>
            <a:pPr marL="0" indent="0">
              <a:buNone/>
            </a:pPr>
            <a:r>
              <a:rPr lang="en-US" dirty="0"/>
              <a:t>3. Doctors use page</a:t>
            </a:r>
          </a:p>
          <a:p>
            <a:pPr marL="0" indent="0">
              <a:buNone/>
            </a:pPr>
            <a:r>
              <a:rPr lang="en-US" dirty="0"/>
              <a:t>4. Patients and their family members page</a:t>
            </a:r>
          </a:p>
          <a:p>
            <a:pPr marL="0" indent="0">
              <a:buNone/>
            </a:pPr>
            <a:r>
              <a:rPr lang="en-US" dirty="0"/>
              <a:t>The patient USES the same interface function as the </a:t>
            </a:r>
            <a:r>
              <a:rPr lang="en-US" dirty="0" err="1"/>
              <a:t>doctor.Their</a:t>
            </a:r>
            <a:r>
              <a:rPr lang="en-US" dirty="0"/>
              <a:t> common function is to upload individual images and display the </a:t>
            </a:r>
            <a:r>
              <a:rPr lang="en-US" dirty="0" err="1"/>
              <a:t>results.The</a:t>
            </a:r>
            <a:r>
              <a:rPr lang="en-US" dirty="0"/>
              <a:t> doctor's interface also has batch photo upload, display results can be edited and patient data search and other </a:t>
            </a:r>
            <a:r>
              <a:rPr lang="en-US" dirty="0" err="1"/>
              <a:t>functions.The</a:t>
            </a:r>
            <a:r>
              <a:rPr lang="en-US" dirty="0"/>
              <a:t> patient interface has a historical view of photos you have uploaded in the past.</a:t>
            </a:r>
          </a:p>
          <a:p>
            <a:endParaRPr lang="en-US" dirty="0"/>
          </a:p>
        </p:txBody>
      </p:sp>
      <p:sp>
        <p:nvSpPr>
          <p:cNvPr id="4" name="页脚占位符 3">
            <a:extLst>
              <a:ext uri="{FF2B5EF4-FFF2-40B4-BE49-F238E27FC236}">
                <a16:creationId xmlns:a16="http://schemas.microsoft.com/office/drawing/2014/main" id="{7140F2F2-186B-47B6-8607-2610B9249572}"/>
              </a:ext>
            </a:extLst>
          </p:cNvPr>
          <p:cNvSpPr>
            <a:spLocks noGrp="1"/>
          </p:cNvSpPr>
          <p:nvPr>
            <p:ph type="ftr" sz="quarter" idx="11"/>
          </p:nvPr>
        </p:nvSpPr>
        <p:spPr/>
        <p:txBody>
          <a:bodyPr/>
          <a:lstStyle/>
          <a:p>
            <a:r>
              <a:rPr lang="en-US" altLang="zh-CN"/>
              <a:t>Distributed Software Development 2020-1</a:t>
            </a:r>
            <a:endParaRPr lang="zh-CN" altLang="en-US"/>
          </a:p>
        </p:txBody>
      </p:sp>
      <p:sp>
        <p:nvSpPr>
          <p:cNvPr id="5" name="灯片编号占位符 4">
            <a:extLst>
              <a:ext uri="{FF2B5EF4-FFF2-40B4-BE49-F238E27FC236}">
                <a16:creationId xmlns:a16="http://schemas.microsoft.com/office/drawing/2014/main" id="{49BAA7F0-8962-4D2A-937E-FEA35C872CA7}"/>
              </a:ext>
            </a:extLst>
          </p:cNvPr>
          <p:cNvSpPr>
            <a:spLocks noGrp="1"/>
          </p:cNvSpPr>
          <p:nvPr>
            <p:ph type="sldNum" sz="quarter" idx="12"/>
          </p:nvPr>
        </p:nvSpPr>
        <p:spPr/>
        <p:txBody>
          <a:bodyPr/>
          <a:lstStyle/>
          <a:p>
            <a:fld id="{BADC99D9-F975-4EA6-9B8C-07B49CD985DE}" type="slidenum">
              <a:rPr lang="zh-CN" altLang="en-US" smtClean="0"/>
              <a:t>11</a:t>
            </a:fld>
            <a:endParaRPr lang="zh-CN" altLang="en-US"/>
          </a:p>
        </p:txBody>
      </p:sp>
      <p:pic>
        <p:nvPicPr>
          <p:cNvPr id="8" name="图片 7">
            <a:extLst>
              <a:ext uri="{FF2B5EF4-FFF2-40B4-BE49-F238E27FC236}">
                <a16:creationId xmlns:a16="http://schemas.microsoft.com/office/drawing/2014/main" id="{9CC85CF3-4FB5-4C81-8779-EB6B53C7760C}"/>
              </a:ext>
            </a:extLst>
          </p:cNvPr>
          <p:cNvPicPr/>
          <p:nvPr/>
        </p:nvPicPr>
        <p:blipFill>
          <a:blip r:embed="rId2"/>
          <a:stretch>
            <a:fillRect/>
          </a:stretch>
        </p:blipFill>
        <p:spPr>
          <a:xfrm>
            <a:off x="7089739" y="1873244"/>
            <a:ext cx="4481371" cy="3968340"/>
          </a:xfrm>
          <a:prstGeom prst="rect">
            <a:avLst/>
          </a:prstGeom>
          <a:noFill/>
          <a:ln>
            <a:noFill/>
          </a:ln>
        </p:spPr>
      </p:pic>
    </p:spTree>
    <p:extLst>
      <p:ext uri="{BB962C8B-B14F-4D97-AF65-F5344CB8AC3E}">
        <p14:creationId xmlns:p14="http://schemas.microsoft.com/office/powerpoint/2010/main" val="115659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FEB0A7-8923-4EBA-8A63-83E837A6C1F9}"/>
              </a:ext>
            </a:extLst>
          </p:cNvPr>
          <p:cNvSpPr>
            <a:spLocks noGrp="1"/>
          </p:cNvSpPr>
          <p:nvPr>
            <p:ph type="title"/>
          </p:nvPr>
        </p:nvSpPr>
        <p:spPr/>
        <p:txBody>
          <a:bodyPr/>
          <a:lstStyle/>
          <a:p>
            <a:r>
              <a:rPr lang="en-US" altLang="zh-CN" dirty="0"/>
              <a:t>System Design from Popcorn</a:t>
            </a:r>
            <a:endParaRPr lang="en-US" dirty="0"/>
          </a:p>
        </p:txBody>
      </p:sp>
      <p:sp>
        <p:nvSpPr>
          <p:cNvPr id="3" name="内容占位符 2">
            <a:extLst>
              <a:ext uri="{FF2B5EF4-FFF2-40B4-BE49-F238E27FC236}">
                <a16:creationId xmlns:a16="http://schemas.microsoft.com/office/drawing/2014/main" id="{2A8EAE68-097A-43F6-A720-6B5D0BD836F0}"/>
              </a:ext>
            </a:extLst>
          </p:cNvPr>
          <p:cNvSpPr>
            <a:spLocks noGrp="1"/>
          </p:cNvSpPr>
          <p:nvPr>
            <p:ph idx="1"/>
          </p:nvPr>
        </p:nvSpPr>
        <p:spPr/>
        <p:txBody>
          <a:bodyPr>
            <a:noAutofit/>
          </a:bodyPr>
          <a:lstStyle/>
          <a:p>
            <a:pPr marL="0" indent="0">
              <a:buNone/>
            </a:pPr>
            <a:r>
              <a:rPr lang="en-US" dirty="0"/>
              <a:t>4.4 Algorithm design</a:t>
            </a:r>
          </a:p>
          <a:p>
            <a:pPr marL="0" indent="0">
              <a:buNone/>
            </a:pPr>
            <a:r>
              <a:rPr lang="en-US" dirty="0"/>
              <a:t>4.4.1 Convolutional Neural Network</a:t>
            </a:r>
          </a:p>
          <a:p>
            <a:pPr marL="0" indent="0">
              <a:buNone/>
            </a:pPr>
            <a:r>
              <a:rPr lang="en-US" dirty="0"/>
              <a:t>Convolutional neural network(CNN) is a specially designed artificial neural network with multiple hidden layers based on the study of cells in the visual cortex of cats by Hub and others. Convolutional layer, pooling layer, and activation function are important components of convolutional neural networks.</a:t>
            </a:r>
          </a:p>
          <a:p>
            <a:pPr marL="0" indent="0">
              <a:buNone/>
            </a:pPr>
            <a:r>
              <a:rPr lang="en-US" dirty="0"/>
              <a:t>…</a:t>
            </a:r>
          </a:p>
          <a:p>
            <a:pPr marL="0" indent="0">
              <a:buNone/>
            </a:pPr>
            <a:r>
              <a:rPr lang="en-US" dirty="0"/>
              <a:t>4.4.2 Object detection problem</a:t>
            </a:r>
          </a:p>
          <a:p>
            <a:pPr marL="0" indent="0">
              <a:buNone/>
            </a:pPr>
            <a:r>
              <a:rPr lang="en-US" dirty="0"/>
              <a:t>…</a:t>
            </a:r>
          </a:p>
          <a:p>
            <a:pPr marL="0" indent="0">
              <a:buNone/>
            </a:pPr>
            <a:r>
              <a:rPr lang="en-US" dirty="0"/>
              <a:t>4.4.3 Curve fitting and calculating angle</a:t>
            </a:r>
          </a:p>
          <a:p>
            <a:pPr marL="0" indent="0">
              <a:buNone/>
            </a:pPr>
            <a:r>
              <a:rPr lang="en-US" dirty="0"/>
              <a:t>…</a:t>
            </a:r>
          </a:p>
          <a:p>
            <a:pPr marL="0" indent="0">
              <a:buNone/>
            </a:pPr>
            <a:endParaRPr lang="en-US" dirty="0"/>
          </a:p>
          <a:p>
            <a:pPr marL="0" indent="0">
              <a:buNone/>
            </a:pPr>
            <a:endParaRPr lang="en-US" dirty="0"/>
          </a:p>
        </p:txBody>
      </p:sp>
      <p:sp>
        <p:nvSpPr>
          <p:cNvPr id="4" name="页脚占位符 3">
            <a:extLst>
              <a:ext uri="{FF2B5EF4-FFF2-40B4-BE49-F238E27FC236}">
                <a16:creationId xmlns:a16="http://schemas.microsoft.com/office/drawing/2014/main" id="{37C992AB-3A64-4EB8-9C20-2629D46715BA}"/>
              </a:ext>
            </a:extLst>
          </p:cNvPr>
          <p:cNvSpPr>
            <a:spLocks noGrp="1"/>
          </p:cNvSpPr>
          <p:nvPr>
            <p:ph type="ftr" sz="quarter" idx="11"/>
          </p:nvPr>
        </p:nvSpPr>
        <p:spPr/>
        <p:txBody>
          <a:bodyPr/>
          <a:lstStyle/>
          <a:p>
            <a:r>
              <a:rPr lang="en-US" altLang="zh-CN"/>
              <a:t>Distributed Software Development 2020-1</a:t>
            </a:r>
            <a:endParaRPr lang="zh-CN" altLang="en-US"/>
          </a:p>
        </p:txBody>
      </p:sp>
      <p:sp>
        <p:nvSpPr>
          <p:cNvPr id="5" name="灯片编号占位符 4">
            <a:extLst>
              <a:ext uri="{FF2B5EF4-FFF2-40B4-BE49-F238E27FC236}">
                <a16:creationId xmlns:a16="http://schemas.microsoft.com/office/drawing/2014/main" id="{89485737-B72A-49F4-BF51-7C78FDB70571}"/>
              </a:ext>
            </a:extLst>
          </p:cNvPr>
          <p:cNvSpPr>
            <a:spLocks noGrp="1"/>
          </p:cNvSpPr>
          <p:nvPr>
            <p:ph type="sldNum" sz="quarter" idx="12"/>
          </p:nvPr>
        </p:nvSpPr>
        <p:spPr/>
        <p:txBody>
          <a:bodyPr/>
          <a:lstStyle/>
          <a:p>
            <a:fld id="{BADC99D9-F975-4EA6-9B8C-07B49CD985DE}" type="slidenum">
              <a:rPr lang="zh-CN" altLang="en-US" smtClean="0"/>
              <a:t>12</a:t>
            </a:fld>
            <a:endParaRPr lang="zh-CN" altLang="en-US"/>
          </a:p>
        </p:txBody>
      </p:sp>
    </p:spTree>
    <p:extLst>
      <p:ext uri="{BB962C8B-B14F-4D97-AF65-F5344CB8AC3E}">
        <p14:creationId xmlns:p14="http://schemas.microsoft.com/office/powerpoint/2010/main" val="515370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5C6FD160-EEEF-4D29-851C-B8C5C2BA27E4}"/>
              </a:ext>
            </a:extLst>
          </p:cNvPr>
          <p:cNvSpPr>
            <a:spLocks noGrp="1"/>
          </p:cNvSpPr>
          <p:nvPr>
            <p:ph type="title"/>
          </p:nvPr>
        </p:nvSpPr>
        <p:spPr/>
        <p:txBody>
          <a:bodyPr/>
          <a:lstStyle/>
          <a:p>
            <a:r>
              <a:rPr lang="en-US" dirty="0"/>
              <a:t>3. Coding</a:t>
            </a:r>
          </a:p>
        </p:txBody>
      </p:sp>
      <p:sp>
        <p:nvSpPr>
          <p:cNvPr id="7" name="文本占位符 6">
            <a:extLst>
              <a:ext uri="{FF2B5EF4-FFF2-40B4-BE49-F238E27FC236}">
                <a16:creationId xmlns:a16="http://schemas.microsoft.com/office/drawing/2014/main" id="{8021B497-7356-4B43-A3A5-68ABFDEC2CD4}"/>
              </a:ext>
            </a:extLst>
          </p:cNvPr>
          <p:cNvSpPr>
            <a:spLocks noGrp="1"/>
          </p:cNvSpPr>
          <p:nvPr>
            <p:ph type="body" idx="1"/>
          </p:nvPr>
        </p:nvSpPr>
        <p:spPr/>
        <p:txBody>
          <a:bodyPr/>
          <a:lstStyle/>
          <a:p>
            <a:r>
              <a:rPr lang="en-US" dirty="0"/>
              <a:t>???</a:t>
            </a:r>
          </a:p>
        </p:txBody>
      </p:sp>
      <p:sp>
        <p:nvSpPr>
          <p:cNvPr id="4" name="页脚占位符 3">
            <a:extLst>
              <a:ext uri="{FF2B5EF4-FFF2-40B4-BE49-F238E27FC236}">
                <a16:creationId xmlns:a16="http://schemas.microsoft.com/office/drawing/2014/main" id="{CF002694-0281-4318-9580-E30F81488371}"/>
              </a:ext>
            </a:extLst>
          </p:cNvPr>
          <p:cNvSpPr>
            <a:spLocks noGrp="1"/>
          </p:cNvSpPr>
          <p:nvPr>
            <p:ph type="ftr" sz="quarter" idx="11"/>
          </p:nvPr>
        </p:nvSpPr>
        <p:spPr/>
        <p:txBody>
          <a:bodyPr/>
          <a:lstStyle/>
          <a:p>
            <a:r>
              <a:rPr lang="en-US" altLang="zh-CN"/>
              <a:t>Distributed Software Development 2020-1</a:t>
            </a:r>
            <a:endParaRPr lang="zh-CN" altLang="en-US"/>
          </a:p>
        </p:txBody>
      </p:sp>
      <p:sp>
        <p:nvSpPr>
          <p:cNvPr id="5" name="灯片编号占位符 4">
            <a:extLst>
              <a:ext uri="{FF2B5EF4-FFF2-40B4-BE49-F238E27FC236}">
                <a16:creationId xmlns:a16="http://schemas.microsoft.com/office/drawing/2014/main" id="{B99AEA5E-3D21-448D-B6C3-FF30741690F0}"/>
              </a:ext>
            </a:extLst>
          </p:cNvPr>
          <p:cNvSpPr>
            <a:spLocks noGrp="1"/>
          </p:cNvSpPr>
          <p:nvPr>
            <p:ph type="sldNum" sz="quarter" idx="12"/>
          </p:nvPr>
        </p:nvSpPr>
        <p:spPr/>
        <p:txBody>
          <a:bodyPr/>
          <a:lstStyle/>
          <a:p>
            <a:fld id="{BADC99D9-F975-4EA6-9B8C-07B49CD985DE}" type="slidenum">
              <a:rPr lang="zh-CN" altLang="en-US" smtClean="0"/>
              <a:t>13</a:t>
            </a:fld>
            <a:endParaRPr lang="zh-CN" altLang="en-US"/>
          </a:p>
        </p:txBody>
      </p:sp>
    </p:spTree>
    <p:extLst>
      <p:ext uri="{BB962C8B-B14F-4D97-AF65-F5344CB8AC3E}">
        <p14:creationId xmlns:p14="http://schemas.microsoft.com/office/powerpoint/2010/main" val="363221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6E2ED5-F703-4E86-A283-BB3651999EF1}"/>
              </a:ext>
            </a:extLst>
          </p:cNvPr>
          <p:cNvSpPr>
            <a:spLocks noGrp="1"/>
          </p:cNvSpPr>
          <p:nvPr>
            <p:ph type="title"/>
          </p:nvPr>
        </p:nvSpPr>
        <p:spPr/>
        <p:txBody>
          <a:bodyPr/>
          <a:lstStyle/>
          <a:p>
            <a:r>
              <a:rPr lang="en-US" dirty="0"/>
              <a:t>4. Testing</a:t>
            </a:r>
          </a:p>
        </p:txBody>
      </p:sp>
      <p:sp>
        <p:nvSpPr>
          <p:cNvPr id="3" name="文本占位符 2">
            <a:extLst>
              <a:ext uri="{FF2B5EF4-FFF2-40B4-BE49-F238E27FC236}">
                <a16:creationId xmlns:a16="http://schemas.microsoft.com/office/drawing/2014/main" id="{4731AA7B-0EB1-4A3C-AA0C-55A756DB6F52}"/>
              </a:ext>
            </a:extLst>
          </p:cNvPr>
          <p:cNvSpPr>
            <a:spLocks noGrp="1"/>
          </p:cNvSpPr>
          <p:nvPr>
            <p:ph type="body" idx="1"/>
          </p:nvPr>
        </p:nvSpPr>
        <p:spPr/>
        <p:txBody>
          <a:bodyPr/>
          <a:lstStyle/>
          <a:p>
            <a:r>
              <a:rPr lang="en-US" dirty="0"/>
              <a:t>???</a:t>
            </a:r>
          </a:p>
        </p:txBody>
      </p:sp>
      <p:sp>
        <p:nvSpPr>
          <p:cNvPr id="4" name="页脚占位符 3">
            <a:extLst>
              <a:ext uri="{FF2B5EF4-FFF2-40B4-BE49-F238E27FC236}">
                <a16:creationId xmlns:a16="http://schemas.microsoft.com/office/drawing/2014/main" id="{2CE91182-2B54-40DE-B8A7-74E403FA6D02}"/>
              </a:ext>
            </a:extLst>
          </p:cNvPr>
          <p:cNvSpPr>
            <a:spLocks noGrp="1"/>
          </p:cNvSpPr>
          <p:nvPr>
            <p:ph type="ftr" sz="quarter" idx="11"/>
          </p:nvPr>
        </p:nvSpPr>
        <p:spPr/>
        <p:txBody>
          <a:bodyPr/>
          <a:lstStyle/>
          <a:p>
            <a:r>
              <a:rPr lang="en-US" altLang="zh-CN"/>
              <a:t>Distributed Software Development 2020-1</a:t>
            </a:r>
            <a:endParaRPr lang="zh-CN" altLang="en-US"/>
          </a:p>
        </p:txBody>
      </p:sp>
      <p:sp>
        <p:nvSpPr>
          <p:cNvPr id="5" name="灯片编号占位符 4">
            <a:extLst>
              <a:ext uri="{FF2B5EF4-FFF2-40B4-BE49-F238E27FC236}">
                <a16:creationId xmlns:a16="http://schemas.microsoft.com/office/drawing/2014/main" id="{F8E33976-6BC8-4A53-A9A7-66005C95B669}"/>
              </a:ext>
            </a:extLst>
          </p:cNvPr>
          <p:cNvSpPr>
            <a:spLocks noGrp="1"/>
          </p:cNvSpPr>
          <p:nvPr>
            <p:ph type="sldNum" sz="quarter" idx="12"/>
          </p:nvPr>
        </p:nvSpPr>
        <p:spPr/>
        <p:txBody>
          <a:bodyPr/>
          <a:lstStyle/>
          <a:p>
            <a:fld id="{BADC99D9-F975-4EA6-9B8C-07B49CD985DE}" type="slidenum">
              <a:rPr lang="zh-CN" altLang="en-US" smtClean="0"/>
              <a:t>14</a:t>
            </a:fld>
            <a:endParaRPr lang="zh-CN" altLang="en-US"/>
          </a:p>
        </p:txBody>
      </p:sp>
    </p:spTree>
    <p:extLst>
      <p:ext uri="{BB962C8B-B14F-4D97-AF65-F5344CB8AC3E}">
        <p14:creationId xmlns:p14="http://schemas.microsoft.com/office/powerpoint/2010/main" val="3839341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B0E37205-0045-4F5A-AC81-FDD15B7041A1}"/>
              </a:ext>
            </a:extLst>
          </p:cNvPr>
          <p:cNvSpPr>
            <a:spLocks noGrp="1"/>
          </p:cNvSpPr>
          <p:nvPr>
            <p:ph type="title"/>
          </p:nvPr>
        </p:nvSpPr>
        <p:spPr/>
        <p:txBody>
          <a:bodyPr/>
          <a:lstStyle/>
          <a:p>
            <a:r>
              <a:rPr lang="en-US" dirty="0"/>
              <a:t>Automated Testing</a:t>
            </a:r>
          </a:p>
        </p:txBody>
      </p:sp>
      <p:sp>
        <p:nvSpPr>
          <p:cNvPr id="7" name="内容占位符 6">
            <a:extLst>
              <a:ext uri="{FF2B5EF4-FFF2-40B4-BE49-F238E27FC236}">
                <a16:creationId xmlns:a16="http://schemas.microsoft.com/office/drawing/2014/main" id="{950DADBA-5294-4F93-8A91-EDED1808481F}"/>
              </a:ext>
            </a:extLst>
          </p:cNvPr>
          <p:cNvSpPr>
            <a:spLocks noGrp="1"/>
          </p:cNvSpPr>
          <p:nvPr>
            <p:ph idx="1"/>
          </p:nvPr>
        </p:nvSpPr>
        <p:spPr/>
        <p:txBody>
          <a:bodyPr/>
          <a:lstStyle/>
          <a:p>
            <a:endParaRPr lang="en-US" dirty="0"/>
          </a:p>
        </p:txBody>
      </p:sp>
      <p:sp>
        <p:nvSpPr>
          <p:cNvPr id="4" name="页脚占位符 3">
            <a:extLst>
              <a:ext uri="{FF2B5EF4-FFF2-40B4-BE49-F238E27FC236}">
                <a16:creationId xmlns:a16="http://schemas.microsoft.com/office/drawing/2014/main" id="{77EBAB5B-9213-4B2D-B1A4-3F99F25BD610}"/>
              </a:ext>
            </a:extLst>
          </p:cNvPr>
          <p:cNvSpPr>
            <a:spLocks noGrp="1"/>
          </p:cNvSpPr>
          <p:nvPr>
            <p:ph type="ftr" sz="quarter" idx="11"/>
          </p:nvPr>
        </p:nvSpPr>
        <p:spPr/>
        <p:txBody>
          <a:bodyPr/>
          <a:lstStyle/>
          <a:p>
            <a:r>
              <a:rPr lang="en-US" altLang="zh-CN"/>
              <a:t>Distributed Software Development 2020-1</a:t>
            </a:r>
            <a:endParaRPr lang="zh-CN" altLang="en-US"/>
          </a:p>
        </p:txBody>
      </p:sp>
      <p:sp>
        <p:nvSpPr>
          <p:cNvPr id="5" name="灯片编号占位符 4">
            <a:extLst>
              <a:ext uri="{FF2B5EF4-FFF2-40B4-BE49-F238E27FC236}">
                <a16:creationId xmlns:a16="http://schemas.microsoft.com/office/drawing/2014/main" id="{3B767C70-F674-4A9E-B820-BF31946D6536}"/>
              </a:ext>
            </a:extLst>
          </p:cNvPr>
          <p:cNvSpPr>
            <a:spLocks noGrp="1"/>
          </p:cNvSpPr>
          <p:nvPr>
            <p:ph type="sldNum" sz="quarter" idx="12"/>
          </p:nvPr>
        </p:nvSpPr>
        <p:spPr/>
        <p:txBody>
          <a:bodyPr/>
          <a:lstStyle/>
          <a:p>
            <a:fld id="{BADC99D9-F975-4EA6-9B8C-07B49CD985DE}" type="slidenum">
              <a:rPr lang="zh-CN" altLang="en-US" smtClean="0"/>
              <a:t>15</a:t>
            </a:fld>
            <a:endParaRPr lang="zh-CN" altLang="en-US"/>
          </a:p>
        </p:txBody>
      </p:sp>
      <p:pic>
        <p:nvPicPr>
          <p:cNvPr id="8" name="图片 7">
            <a:extLst>
              <a:ext uri="{FF2B5EF4-FFF2-40B4-BE49-F238E27FC236}">
                <a16:creationId xmlns:a16="http://schemas.microsoft.com/office/drawing/2014/main" id="{3D2EF99E-D247-476A-A046-586696232067}"/>
              </a:ext>
            </a:extLst>
          </p:cNvPr>
          <p:cNvPicPr>
            <a:picLocks noChangeAspect="1"/>
          </p:cNvPicPr>
          <p:nvPr/>
        </p:nvPicPr>
        <p:blipFill>
          <a:blip r:embed="rId2"/>
          <a:stretch>
            <a:fillRect/>
          </a:stretch>
        </p:blipFill>
        <p:spPr>
          <a:xfrm>
            <a:off x="2514637" y="1910081"/>
            <a:ext cx="6282194" cy="6858000"/>
          </a:xfrm>
          <a:prstGeom prst="rect">
            <a:avLst/>
          </a:prstGeom>
        </p:spPr>
      </p:pic>
    </p:spTree>
    <p:extLst>
      <p:ext uri="{BB962C8B-B14F-4D97-AF65-F5344CB8AC3E}">
        <p14:creationId xmlns:p14="http://schemas.microsoft.com/office/powerpoint/2010/main" val="2004775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819286-AD6C-48E9-8501-B406ED3D0DCE}"/>
              </a:ext>
            </a:extLst>
          </p:cNvPr>
          <p:cNvSpPr>
            <a:spLocks noGrp="1"/>
          </p:cNvSpPr>
          <p:nvPr>
            <p:ph type="title"/>
          </p:nvPr>
        </p:nvSpPr>
        <p:spPr/>
        <p:txBody>
          <a:bodyPr/>
          <a:lstStyle/>
          <a:p>
            <a:r>
              <a:rPr lang="en-US" altLang="zh-CN" dirty="0"/>
              <a:t>5. Project Management</a:t>
            </a:r>
            <a:endParaRPr lang="zh-CN" altLang="en-US" dirty="0"/>
          </a:p>
        </p:txBody>
      </p:sp>
      <p:sp>
        <p:nvSpPr>
          <p:cNvPr id="3" name="文本占位符 2">
            <a:extLst>
              <a:ext uri="{FF2B5EF4-FFF2-40B4-BE49-F238E27FC236}">
                <a16:creationId xmlns:a16="http://schemas.microsoft.com/office/drawing/2014/main" id="{DB942A14-8882-4BDD-9A1F-6F7C752F53D7}"/>
              </a:ext>
            </a:extLst>
          </p:cNvPr>
          <p:cNvSpPr>
            <a:spLocks noGrp="1"/>
          </p:cNvSpPr>
          <p:nvPr>
            <p:ph type="body" idx="1"/>
          </p:nvPr>
        </p:nvSpPr>
        <p:spPr/>
        <p:txBody>
          <a:bodyPr/>
          <a:lstStyle/>
          <a:p>
            <a:pPr marL="457200" indent="-457200">
              <a:buFont typeface="+mj-lt"/>
              <a:buAutoNum type="arabicPeriod"/>
            </a:pPr>
            <a:r>
              <a:rPr lang="en-US" altLang="zh-CN" dirty="0"/>
              <a:t>Gantt</a:t>
            </a:r>
          </a:p>
          <a:p>
            <a:pPr marL="457200" indent="-457200">
              <a:buFont typeface="+mj-lt"/>
              <a:buAutoNum type="arabicPeriod"/>
            </a:pPr>
            <a:r>
              <a:rPr lang="en-US" altLang="zh-CN" dirty="0"/>
              <a:t>Evaluation</a:t>
            </a:r>
            <a:endParaRPr lang="zh-CN" altLang="en-US" dirty="0"/>
          </a:p>
        </p:txBody>
      </p:sp>
      <p:sp>
        <p:nvSpPr>
          <p:cNvPr id="4" name="页脚占位符 3">
            <a:extLst>
              <a:ext uri="{FF2B5EF4-FFF2-40B4-BE49-F238E27FC236}">
                <a16:creationId xmlns:a16="http://schemas.microsoft.com/office/drawing/2014/main" id="{1D08947B-740F-4E42-A0DD-07D3505A4698}"/>
              </a:ext>
            </a:extLst>
          </p:cNvPr>
          <p:cNvSpPr>
            <a:spLocks noGrp="1"/>
          </p:cNvSpPr>
          <p:nvPr>
            <p:ph type="ftr" sz="quarter" idx="11"/>
          </p:nvPr>
        </p:nvSpPr>
        <p:spPr/>
        <p:txBody>
          <a:bodyPr/>
          <a:lstStyle/>
          <a:p>
            <a:r>
              <a:rPr lang="en-US" altLang="zh-CN"/>
              <a:t>Distributed Software Development 2020-1</a:t>
            </a:r>
            <a:endParaRPr lang="zh-CN" altLang="en-US" dirty="0"/>
          </a:p>
        </p:txBody>
      </p:sp>
      <p:sp>
        <p:nvSpPr>
          <p:cNvPr id="5" name="灯片编号占位符 4">
            <a:extLst>
              <a:ext uri="{FF2B5EF4-FFF2-40B4-BE49-F238E27FC236}">
                <a16:creationId xmlns:a16="http://schemas.microsoft.com/office/drawing/2014/main" id="{F28CB229-6110-40E3-B996-820E4D6CABC7}"/>
              </a:ext>
            </a:extLst>
          </p:cNvPr>
          <p:cNvSpPr>
            <a:spLocks noGrp="1"/>
          </p:cNvSpPr>
          <p:nvPr>
            <p:ph type="sldNum" sz="quarter" idx="12"/>
          </p:nvPr>
        </p:nvSpPr>
        <p:spPr/>
        <p:txBody>
          <a:bodyPr/>
          <a:lstStyle/>
          <a:p>
            <a:fld id="{BADC99D9-F975-4EA6-9B8C-07B49CD985DE}" type="slidenum">
              <a:rPr lang="zh-CN" altLang="en-US" smtClean="0"/>
              <a:t>16</a:t>
            </a:fld>
            <a:endParaRPr lang="zh-CN" altLang="en-US"/>
          </a:p>
        </p:txBody>
      </p:sp>
    </p:spTree>
    <p:extLst>
      <p:ext uri="{BB962C8B-B14F-4D97-AF65-F5344CB8AC3E}">
        <p14:creationId xmlns:p14="http://schemas.microsoft.com/office/powerpoint/2010/main" val="2179041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5A3B9E85-1997-43CE-AF39-40816DB94A6A}"/>
              </a:ext>
            </a:extLst>
          </p:cNvPr>
          <p:cNvSpPr>
            <a:spLocks noGrp="1"/>
          </p:cNvSpPr>
          <p:nvPr>
            <p:ph type="title"/>
          </p:nvPr>
        </p:nvSpPr>
        <p:spPr/>
        <p:txBody>
          <a:bodyPr/>
          <a:lstStyle/>
          <a:p>
            <a:r>
              <a:rPr lang="en-US" dirty="0"/>
              <a:t>Gantt</a:t>
            </a:r>
          </a:p>
        </p:txBody>
      </p:sp>
      <p:graphicFrame>
        <p:nvGraphicFramePr>
          <p:cNvPr id="8" name="内容占位符 7">
            <a:extLst>
              <a:ext uri="{FF2B5EF4-FFF2-40B4-BE49-F238E27FC236}">
                <a16:creationId xmlns:a16="http://schemas.microsoft.com/office/drawing/2014/main" id="{E4A73B4C-2F28-48F1-A712-C4D8EAC29ECF}"/>
              </a:ext>
            </a:extLst>
          </p:cNvPr>
          <p:cNvGraphicFramePr>
            <a:graphicFrameLocks noGrp="1"/>
          </p:cNvGraphicFramePr>
          <p:nvPr>
            <p:ph idx="1"/>
            <p:extLst/>
          </p:nvPr>
        </p:nvGraphicFramePr>
        <p:xfrm>
          <a:off x="1225414" y="2002971"/>
          <a:ext cx="9846497" cy="3692430"/>
        </p:xfrm>
        <a:graphic>
          <a:graphicData uri="http://schemas.openxmlformats.org/drawingml/2006/table">
            <a:tbl>
              <a:tblPr/>
              <a:tblGrid>
                <a:gridCol w="843609">
                  <a:extLst>
                    <a:ext uri="{9D8B030D-6E8A-4147-A177-3AD203B41FA5}">
                      <a16:colId xmlns:a16="http://schemas.microsoft.com/office/drawing/2014/main" val="803153010"/>
                    </a:ext>
                  </a:extLst>
                </a:gridCol>
                <a:gridCol w="2254016">
                  <a:extLst>
                    <a:ext uri="{9D8B030D-6E8A-4147-A177-3AD203B41FA5}">
                      <a16:colId xmlns:a16="http://schemas.microsoft.com/office/drawing/2014/main" val="408696989"/>
                    </a:ext>
                  </a:extLst>
                </a:gridCol>
                <a:gridCol w="843609">
                  <a:extLst>
                    <a:ext uri="{9D8B030D-6E8A-4147-A177-3AD203B41FA5}">
                      <a16:colId xmlns:a16="http://schemas.microsoft.com/office/drawing/2014/main" val="2668813228"/>
                    </a:ext>
                  </a:extLst>
                </a:gridCol>
                <a:gridCol w="843609">
                  <a:extLst>
                    <a:ext uri="{9D8B030D-6E8A-4147-A177-3AD203B41FA5}">
                      <a16:colId xmlns:a16="http://schemas.microsoft.com/office/drawing/2014/main" val="2331403341"/>
                    </a:ext>
                  </a:extLst>
                </a:gridCol>
                <a:gridCol w="843609">
                  <a:extLst>
                    <a:ext uri="{9D8B030D-6E8A-4147-A177-3AD203B41FA5}">
                      <a16:colId xmlns:a16="http://schemas.microsoft.com/office/drawing/2014/main" val="1059012506"/>
                    </a:ext>
                  </a:extLst>
                </a:gridCol>
                <a:gridCol w="843609">
                  <a:extLst>
                    <a:ext uri="{9D8B030D-6E8A-4147-A177-3AD203B41FA5}">
                      <a16:colId xmlns:a16="http://schemas.microsoft.com/office/drawing/2014/main" val="384179706"/>
                    </a:ext>
                  </a:extLst>
                </a:gridCol>
                <a:gridCol w="843609">
                  <a:extLst>
                    <a:ext uri="{9D8B030D-6E8A-4147-A177-3AD203B41FA5}">
                      <a16:colId xmlns:a16="http://schemas.microsoft.com/office/drawing/2014/main" val="1915906850"/>
                    </a:ext>
                  </a:extLst>
                </a:gridCol>
                <a:gridCol w="843609">
                  <a:extLst>
                    <a:ext uri="{9D8B030D-6E8A-4147-A177-3AD203B41FA5}">
                      <a16:colId xmlns:a16="http://schemas.microsoft.com/office/drawing/2014/main" val="1633419092"/>
                    </a:ext>
                  </a:extLst>
                </a:gridCol>
                <a:gridCol w="843609">
                  <a:extLst>
                    <a:ext uri="{9D8B030D-6E8A-4147-A177-3AD203B41FA5}">
                      <a16:colId xmlns:a16="http://schemas.microsoft.com/office/drawing/2014/main" val="3994699714"/>
                    </a:ext>
                  </a:extLst>
                </a:gridCol>
                <a:gridCol w="843609">
                  <a:extLst>
                    <a:ext uri="{9D8B030D-6E8A-4147-A177-3AD203B41FA5}">
                      <a16:colId xmlns:a16="http://schemas.microsoft.com/office/drawing/2014/main" val="2452198415"/>
                    </a:ext>
                  </a:extLst>
                </a:gridCol>
              </a:tblGrid>
              <a:tr h="263745">
                <a:tc>
                  <a:txBody>
                    <a:bodyPr/>
                    <a:lstStyle/>
                    <a:p>
                      <a:pPr algn="ctr" fontAlgn="ctr"/>
                      <a:r>
                        <a:rPr lang="en-US" sz="1500" b="0" i="0" u="none" strike="noStrike">
                          <a:solidFill>
                            <a:srgbClr val="000000"/>
                          </a:solidFill>
                          <a:effectLst/>
                          <a:latin typeface="Calibri" panose="020F0502020204030204" pitchFamily="34" charset="0"/>
                        </a:rPr>
                        <a:t>Role</a:t>
                      </a:r>
                    </a:p>
                  </a:txBody>
                  <a:tcPr marL="13187" marR="13187" marT="13187" marB="0" anchor="ctr">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ctr"/>
                      <a:r>
                        <a:rPr lang="en-US" sz="1500" b="0" i="0" u="none" strike="noStrike">
                          <a:solidFill>
                            <a:srgbClr val="000000"/>
                          </a:solidFill>
                          <a:effectLst/>
                          <a:latin typeface="Calibri" panose="020F0502020204030204" pitchFamily="34" charset="0"/>
                        </a:rPr>
                        <a:t>Task</a:t>
                      </a:r>
                    </a:p>
                  </a:txBody>
                  <a:tcPr marL="13187" marR="13187" marT="13187" marB="0" anchor="ctr">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ctr"/>
                      <a:r>
                        <a:rPr lang="en-US" sz="1500" b="0" i="0" u="none" strike="noStrike">
                          <a:solidFill>
                            <a:srgbClr val="000000"/>
                          </a:solidFill>
                          <a:effectLst/>
                          <a:latin typeface="Calibri" panose="020F0502020204030204" pitchFamily="34" charset="0"/>
                        </a:rPr>
                        <a:t>Week 1</a:t>
                      </a:r>
                    </a:p>
                  </a:txBody>
                  <a:tcPr marL="13187" marR="13187" marT="13187" marB="0" anchor="ctr">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a:txBody>
                    <a:bodyPr/>
                    <a:lstStyle/>
                    <a:p>
                      <a:pPr algn="ctr" fontAlgn="ctr"/>
                      <a:r>
                        <a:rPr lang="en-US" sz="1500" b="0" i="0" u="none" strike="noStrike">
                          <a:solidFill>
                            <a:srgbClr val="000000"/>
                          </a:solidFill>
                          <a:effectLst/>
                          <a:latin typeface="Calibri" panose="020F0502020204030204" pitchFamily="34" charset="0"/>
                        </a:rPr>
                        <a:t>Week 2</a:t>
                      </a:r>
                    </a:p>
                  </a:txBody>
                  <a:tcPr marL="13187" marR="13187" marT="13187" marB="0" anchor="ctr">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a:txBody>
                    <a:bodyPr/>
                    <a:lstStyle/>
                    <a:p>
                      <a:pPr algn="ctr" fontAlgn="ctr"/>
                      <a:r>
                        <a:rPr lang="en-US" sz="1500" b="0" i="0" u="none" strike="noStrike">
                          <a:solidFill>
                            <a:srgbClr val="000000"/>
                          </a:solidFill>
                          <a:effectLst/>
                          <a:latin typeface="Calibri" panose="020F0502020204030204" pitchFamily="34" charset="0"/>
                        </a:rPr>
                        <a:t>Week 3</a:t>
                      </a:r>
                    </a:p>
                  </a:txBody>
                  <a:tcPr marL="13187" marR="13187" marT="13187" marB="0" anchor="ctr">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a:txBody>
                    <a:bodyPr/>
                    <a:lstStyle/>
                    <a:p>
                      <a:pPr algn="ctr" fontAlgn="ctr"/>
                      <a:r>
                        <a:rPr lang="en-US" sz="1500" b="0" i="0" u="none" strike="noStrike">
                          <a:solidFill>
                            <a:srgbClr val="000000"/>
                          </a:solidFill>
                          <a:effectLst/>
                          <a:latin typeface="Calibri" panose="020F0502020204030204" pitchFamily="34" charset="0"/>
                        </a:rPr>
                        <a:t>Week 4</a:t>
                      </a:r>
                    </a:p>
                  </a:txBody>
                  <a:tcPr marL="13187" marR="13187" marT="13187" marB="0" anchor="ctr">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a:txBody>
                    <a:bodyPr/>
                    <a:lstStyle/>
                    <a:p>
                      <a:pPr algn="ctr" fontAlgn="ctr"/>
                      <a:r>
                        <a:rPr lang="en-US" sz="1500" b="0" i="0" u="none" strike="noStrike">
                          <a:solidFill>
                            <a:srgbClr val="000000"/>
                          </a:solidFill>
                          <a:effectLst/>
                          <a:latin typeface="Calibri" panose="020F0502020204030204" pitchFamily="34" charset="0"/>
                        </a:rPr>
                        <a:t>Week 5</a:t>
                      </a:r>
                    </a:p>
                  </a:txBody>
                  <a:tcPr marL="13187" marR="13187" marT="13187" marB="0" anchor="ctr">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a:txBody>
                    <a:bodyPr/>
                    <a:lstStyle/>
                    <a:p>
                      <a:pPr algn="ctr" fontAlgn="ctr"/>
                      <a:r>
                        <a:rPr lang="en-US" sz="1500" b="0" i="0" u="none" strike="noStrike">
                          <a:solidFill>
                            <a:srgbClr val="000000"/>
                          </a:solidFill>
                          <a:effectLst/>
                          <a:latin typeface="Calibri" panose="020F0502020204030204" pitchFamily="34" charset="0"/>
                        </a:rPr>
                        <a:t>Week 6</a:t>
                      </a:r>
                    </a:p>
                  </a:txBody>
                  <a:tcPr marL="13187" marR="13187" marT="13187" marB="0" anchor="ctr">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a:txBody>
                    <a:bodyPr/>
                    <a:lstStyle/>
                    <a:p>
                      <a:pPr algn="ctr" fontAlgn="ctr"/>
                      <a:r>
                        <a:rPr lang="en-US" sz="1500" b="0" i="0" u="none" strike="noStrike">
                          <a:solidFill>
                            <a:srgbClr val="000000"/>
                          </a:solidFill>
                          <a:effectLst/>
                          <a:latin typeface="Calibri" panose="020F0502020204030204" pitchFamily="34" charset="0"/>
                        </a:rPr>
                        <a:t>Week 7</a:t>
                      </a:r>
                    </a:p>
                  </a:txBody>
                  <a:tcPr marL="13187" marR="13187" marT="13187" marB="0" anchor="ctr">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a:txBody>
                    <a:bodyPr/>
                    <a:lstStyle/>
                    <a:p>
                      <a:pPr algn="ctr" fontAlgn="ctr"/>
                      <a:r>
                        <a:rPr lang="en-US" sz="1500" b="0" i="0" u="none" strike="noStrike">
                          <a:solidFill>
                            <a:srgbClr val="000000"/>
                          </a:solidFill>
                          <a:effectLst/>
                          <a:latin typeface="Calibri" panose="020F0502020204030204" pitchFamily="34" charset="0"/>
                        </a:rPr>
                        <a:t>Week 8</a:t>
                      </a:r>
                    </a:p>
                  </a:txBody>
                  <a:tcPr marL="13187" marR="13187" marT="13187" marB="0" anchor="ctr">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3784814295"/>
                  </a:ext>
                </a:extLst>
              </a:tr>
              <a:tr h="263745">
                <a:tc rowSpan="3">
                  <a:txBody>
                    <a:bodyPr/>
                    <a:lstStyle/>
                    <a:p>
                      <a:pPr algn="ctr" fontAlgn="ctr"/>
                      <a:r>
                        <a:rPr lang="en-US" sz="1500" b="0" i="0" u="none" strike="noStrike">
                          <a:solidFill>
                            <a:srgbClr val="000000"/>
                          </a:solidFill>
                          <a:effectLst/>
                          <a:latin typeface="Calibri" panose="020F0502020204030204" pitchFamily="34" charset="0"/>
                        </a:rPr>
                        <a:t>P.M.</a:t>
                      </a:r>
                    </a:p>
                  </a:txBody>
                  <a:tcPr marL="106467" marR="106467" marT="53233" marB="5323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panose="020F0502020204030204" pitchFamily="34" charset="0"/>
                        </a:rPr>
                        <a:t>Team Construction</a:t>
                      </a:r>
                    </a:p>
                  </a:txBody>
                  <a:tcPr marL="13187" marR="13187" marT="131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6100"/>
                          </a:solidFill>
                          <a:effectLst/>
                          <a:latin typeface="Calibri" panose="020F0502020204030204" pitchFamily="34" charset="0"/>
                        </a:rPr>
                        <a:t> </a:t>
                      </a:r>
                    </a:p>
                  </a:txBody>
                  <a:tcPr marL="13187" marR="13187" marT="13187" marB="0" anchor="b">
                    <a:lnL w="6350" cap="flat" cmpd="sng" algn="ctr">
                      <a:solidFill>
                        <a:srgbClr val="000000"/>
                      </a:solidFill>
                      <a:prstDash val="solid"/>
                      <a:round/>
                      <a:headEnd type="none" w="med" len="med"/>
                      <a:tailEnd type="none" w="med" len="med"/>
                    </a:lnL>
                    <a:lnR>
                      <a:noFill/>
                    </a:lnR>
                    <a:lnT w="6350" cap="flat" cmpd="sng" algn="ctr">
                      <a:solidFill>
                        <a:srgbClr val="B2B2B2"/>
                      </a:solidFill>
                      <a:prstDash val="solid"/>
                      <a:round/>
                      <a:headEnd type="none" w="med" len="med"/>
                      <a:tailEnd type="none" w="med" len="med"/>
                    </a:lnT>
                    <a:lnB>
                      <a:noFill/>
                    </a:lnB>
                    <a:solidFill>
                      <a:srgbClr val="C6EFCE"/>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749509921"/>
                  </a:ext>
                </a:extLst>
              </a:tr>
              <a:tr h="263745">
                <a:tc vMerge="1">
                  <a:txBody>
                    <a:bodyPr/>
                    <a:lstStyle/>
                    <a:p>
                      <a:endParaRPr lang="en-US"/>
                    </a:p>
                  </a:txBody>
                  <a:tcPr/>
                </a:tc>
                <a:tc>
                  <a:txBody>
                    <a:bodyPr/>
                    <a:lstStyle/>
                    <a:p>
                      <a:pPr algn="l" fontAlgn="b"/>
                      <a:r>
                        <a:rPr lang="en-US" sz="1500" b="0" i="0" u="none" strike="noStrike">
                          <a:solidFill>
                            <a:srgbClr val="000000"/>
                          </a:solidFill>
                          <a:effectLst/>
                          <a:latin typeface="Calibri" panose="020F0502020204030204" pitchFamily="34" charset="0"/>
                        </a:rPr>
                        <a:t>Progress Control</a:t>
                      </a:r>
                    </a:p>
                  </a:txBody>
                  <a:tcPr marL="13187" marR="13187" marT="131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500" b="0" i="0" u="none" strike="noStrike">
                          <a:solidFill>
                            <a:srgbClr val="006100"/>
                          </a:solidFill>
                          <a:effectLst/>
                          <a:latin typeface="Calibri" panose="020F0502020204030204" pitchFamily="34" charset="0"/>
                        </a:rPr>
                        <a:t> </a:t>
                      </a:r>
                    </a:p>
                  </a:txBody>
                  <a:tcPr marL="13187" marR="13187" marT="13187" marB="0" anchor="b">
                    <a:lnL>
                      <a:noFill/>
                    </a:lnL>
                    <a:lnR>
                      <a:noFill/>
                    </a:lnR>
                    <a:lnT>
                      <a:noFill/>
                    </a:lnT>
                    <a:lnB>
                      <a:noFill/>
                    </a:lnB>
                    <a:solidFill>
                      <a:srgbClr val="C6EFCE"/>
                    </a:solidFill>
                  </a:tcPr>
                </a:tc>
                <a:tc>
                  <a:txBody>
                    <a:bodyPr/>
                    <a:lstStyle/>
                    <a:p>
                      <a:pPr algn="l" fontAlgn="b"/>
                      <a:r>
                        <a:rPr lang="en-US" sz="1500" b="0" i="0" u="none" strike="noStrike">
                          <a:solidFill>
                            <a:srgbClr val="006100"/>
                          </a:solidFill>
                          <a:effectLst/>
                          <a:latin typeface="Calibri" panose="020F0502020204030204" pitchFamily="34" charset="0"/>
                        </a:rPr>
                        <a:t> </a:t>
                      </a:r>
                    </a:p>
                  </a:txBody>
                  <a:tcPr marL="13187" marR="13187" marT="13187" marB="0" anchor="b">
                    <a:lnL>
                      <a:noFill/>
                    </a:lnL>
                    <a:lnR>
                      <a:noFill/>
                    </a:lnR>
                    <a:lnT>
                      <a:noFill/>
                    </a:lnT>
                    <a:lnB>
                      <a:noFill/>
                    </a:lnB>
                    <a:solidFill>
                      <a:srgbClr val="C6EFCE"/>
                    </a:solidFill>
                  </a:tcPr>
                </a:tc>
                <a:tc>
                  <a:txBody>
                    <a:bodyPr/>
                    <a:lstStyle/>
                    <a:p>
                      <a:pPr algn="l" fontAlgn="b"/>
                      <a:r>
                        <a:rPr lang="en-US" sz="1500" b="0" i="0" u="none" strike="noStrike">
                          <a:solidFill>
                            <a:srgbClr val="006100"/>
                          </a:solidFill>
                          <a:effectLst/>
                          <a:latin typeface="Calibri" panose="020F0502020204030204" pitchFamily="34" charset="0"/>
                        </a:rPr>
                        <a:t> </a:t>
                      </a:r>
                    </a:p>
                  </a:txBody>
                  <a:tcPr marL="13187" marR="13187" marT="13187" marB="0" anchor="b">
                    <a:lnL>
                      <a:noFill/>
                    </a:lnL>
                    <a:lnR>
                      <a:noFill/>
                    </a:lnR>
                    <a:lnT>
                      <a:noFill/>
                    </a:lnT>
                    <a:lnB>
                      <a:noFill/>
                    </a:lnB>
                    <a:solidFill>
                      <a:srgbClr val="C6EFCE"/>
                    </a:solidFill>
                  </a:tcPr>
                </a:tc>
                <a:tc>
                  <a:txBody>
                    <a:bodyPr/>
                    <a:lstStyle/>
                    <a:p>
                      <a:pPr algn="l" fontAlgn="b"/>
                      <a:r>
                        <a:rPr lang="en-US" sz="1500" b="0" i="0" u="none" strike="noStrike">
                          <a:solidFill>
                            <a:srgbClr val="006100"/>
                          </a:solidFill>
                          <a:effectLst/>
                          <a:latin typeface="Calibri" panose="020F0502020204030204" pitchFamily="34" charset="0"/>
                        </a:rPr>
                        <a:t> </a:t>
                      </a:r>
                    </a:p>
                  </a:txBody>
                  <a:tcPr marL="13187" marR="13187" marT="13187" marB="0" anchor="b">
                    <a:lnL>
                      <a:noFill/>
                    </a:lnL>
                    <a:lnR>
                      <a:noFill/>
                    </a:lnR>
                    <a:lnT>
                      <a:noFill/>
                    </a:lnT>
                    <a:lnB>
                      <a:noFill/>
                    </a:lnB>
                    <a:solidFill>
                      <a:srgbClr val="C6EFCE"/>
                    </a:solidFill>
                  </a:tcPr>
                </a:tc>
                <a:tc>
                  <a:txBody>
                    <a:bodyPr/>
                    <a:lstStyle/>
                    <a:p>
                      <a:pPr algn="l" fontAlgn="b"/>
                      <a:r>
                        <a:rPr lang="en-US" sz="1500" b="0" i="0" u="none" strike="noStrike">
                          <a:solidFill>
                            <a:srgbClr val="006100"/>
                          </a:solidFill>
                          <a:effectLst/>
                          <a:latin typeface="Calibri" panose="020F0502020204030204" pitchFamily="34" charset="0"/>
                        </a:rPr>
                        <a:t> </a:t>
                      </a:r>
                    </a:p>
                  </a:txBody>
                  <a:tcPr marL="13187" marR="13187" marT="13187" marB="0" anchor="b">
                    <a:lnL>
                      <a:noFill/>
                    </a:lnL>
                    <a:lnR>
                      <a:noFill/>
                    </a:lnR>
                    <a:lnT>
                      <a:noFill/>
                    </a:lnT>
                    <a:lnB>
                      <a:noFill/>
                    </a:lnB>
                    <a:solidFill>
                      <a:srgbClr val="C6EFCE"/>
                    </a:solidFill>
                  </a:tcPr>
                </a:tc>
                <a:tc>
                  <a:txBody>
                    <a:bodyPr/>
                    <a:lstStyle/>
                    <a:p>
                      <a:pPr algn="l" fontAlgn="b"/>
                      <a:r>
                        <a:rPr lang="en-US" sz="1500" b="0" i="0" u="none" strike="noStrike">
                          <a:solidFill>
                            <a:srgbClr val="006100"/>
                          </a:solidFill>
                          <a:effectLst/>
                          <a:latin typeface="Calibri" panose="020F0502020204030204" pitchFamily="34" charset="0"/>
                        </a:rPr>
                        <a:t> </a:t>
                      </a:r>
                    </a:p>
                  </a:txBody>
                  <a:tcPr marL="13187" marR="13187" marT="13187" marB="0" anchor="b">
                    <a:lnL>
                      <a:noFill/>
                    </a:lnL>
                    <a:lnR>
                      <a:noFill/>
                    </a:lnR>
                    <a:lnT>
                      <a:noFill/>
                    </a:lnT>
                    <a:lnB>
                      <a:noFill/>
                    </a:lnB>
                    <a:solidFill>
                      <a:srgbClr val="C6EFCE"/>
                    </a:solidFill>
                  </a:tcPr>
                </a:tc>
                <a:tc>
                  <a:txBody>
                    <a:bodyPr/>
                    <a:lstStyle/>
                    <a:p>
                      <a:pPr algn="l" fontAlgn="b"/>
                      <a:r>
                        <a:rPr lang="en-US" sz="1500" b="0" i="0" u="none" strike="noStrike">
                          <a:solidFill>
                            <a:srgbClr val="006100"/>
                          </a:solidFill>
                          <a:effectLst/>
                          <a:latin typeface="Calibri" panose="020F0502020204030204" pitchFamily="34" charset="0"/>
                        </a:rPr>
                        <a:t> </a:t>
                      </a:r>
                    </a:p>
                  </a:txBody>
                  <a:tcPr marL="13187" marR="13187" marT="13187" marB="0" anchor="b">
                    <a:lnL>
                      <a:noFill/>
                    </a:lnL>
                    <a:lnR w="6350" cap="flat" cmpd="sng" algn="ctr">
                      <a:solidFill>
                        <a:srgbClr val="000000"/>
                      </a:solidFill>
                      <a:prstDash val="solid"/>
                      <a:round/>
                      <a:headEnd type="none" w="med" len="med"/>
                      <a:tailEnd type="none" w="med" len="med"/>
                    </a:lnR>
                    <a:lnT>
                      <a:noFill/>
                    </a:lnT>
                    <a:lnB>
                      <a:noFill/>
                    </a:lnB>
                    <a:solidFill>
                      <a:srgbClr val="C6EFCE"/>
                    </a:solidFill>
                  </a:tcPr>
                </a:tc>
                <a:extLst>
                  <a:ext uri="{0D108BD9-81ED-4DB2-BD59-A6C34878D82A}">
                    <a16:rowId xmlns:a16="http://schemas.microsoft.com/office/drawing/2014/main" val="1944309817"/>
                  </a:ext>
                </a:extLst>
              </a:tr>
              <a:tr h="263745">
                <a:tc vMerge="1">
                  <a:txBody>
                    <a:bodyPr/>
                    <a:lstStyle/>
                    <a:p>
                      <a:endParaRPr lang="en-US"/>
                    </a:p>
                  </a:txBody>
                  <a:tcPr/>
                </a:tc>
                <a:tc>
                  <a:txBody>
                    <a:bodyPr/>
                    <a:lstStyle/>
                    <a:p>
                      <a:pPr algn="l" fontAlgn="b"/>
                      <a:r>
                        <a:rPr lang="en-US" sz="1500" b="0" i="0" u="none" strike="noStrike">
                          <a:solidFill>
                            <a:srgbClr val="000000"/>
                          </a:solidFill>
                          <a:effectLst/>
                          <a:latin typeface="Calibri" panose="020F0502020204030204" pitchFamily="34" charset="0"/>
                        </a:rPr>
                        <a:t>Iteration Evaluation</a:t>
                      </a:r>
                    </a:p>
                  </a:txBody>
                  <a:tcPr marL="13187" marR="13187" marT="131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r>
                        <a:rPr lang="en-US" sz="1500" b="0" i="0" u="none" strike="noStrike">
                          <a:solidFill>
                            <a:srgbClr val="006100"/>
                          </a:solidFill>
                          <a:effectLst/>
                          <a:latin typeface="Calibri" panose="020F0502020204030204" pitchFamily="34" charset="0"/>
                        </a:rPr>
                        <a:t> </a:t>
                      </a:r>
                    </a:p>
                  </a:txBody>
                  <a:tcPr marL="13187" marR="13187" marT="13187" marB="0" anchor="b">
                    <a:lnL>
                      <a:noFill/>
                    </a:lnL>
                    <a:lnR>
                      <a:noFill/>
                    </a:lnR>
                    <a:lnT>
                      <a:noFill/>
                    </a:lnT>
                    <a:lnB>
                      <a:noFill/>
                    </a:lnB>
                    <a:solidFill>
                      <a:srgbClr val="C6EFCE"/>
                    </a:solidFill>
                  </a:tcPr>
                </a:tc>
                <a:tc>
                  <a:txBody>
                    <a:bodyPr/>
                    <a:lstStyle/>
                    <a:p>
                      <a:pPr algn="l" fontAlgn="b"/>
                      <a:r>
                        <a:rPr lang="en-US" sz="1500" b="0" i="0" u="none" strike="noStrike">
                          <a:solidFill>
                            <a:srgbClr val="006100"/>
                          </a:solidFill>
                          <a:effectLst/>
                          <a:latin typeface="Calibri" panose="020F0502020204030204" pitchFamily="34" charset="0"/>
                        </a:rPr>
                        <a:t> </a:t>
                      </a:r>
                    </a:p>
                  </a:txBody>
                  <a:tcPr marL="13187" marR="13187" marT="13187" marB="0" anchor="b">
                    <a:lnL>
                      <a:noFill/>
                    </a:lnL>
                    <a:lnR>
                      <a:noFill/>
                    </a:lnR>
                    <a:lnT>
                      <a:noFill/>
                    </a:lnT>
                    <a:lnB>
                      <a:noFill/>
                    </a:lnB>
                    <a:solidFill>
                      <a:srgbClr val="C6EFCE"/>
                    </a:solidFill>
                  </a:tcPr>
                </a:tc>
                <a:tc>
                  <a:txBody>
                    <a:bodyPr/>
                    <a:lstStyle/>
                    <a:p>
                      <a:pPr algn="l" fontAlgn="b"/>
                      <a:r>
                        <a:rPr lang="en-US" sz="1500" b="0" i="0" u="none" strike="noStrike">
                          <a:solidFill>
                            <a:srgbClr val="006100"/>
                          </a:solidFill>
                          <a:effectLst/>
                          <a:latin typeface="Calibri" panose="020F0502020204030204" pitchFamily="34" charset="0"/>
                        </a:rPr>
                        <a:t> </a:t>
                      </a:r>
                    </a:p>
                  </a:txBody>
                  <a:tcPr marL="13187" marR="13187" marT="13187" marB="0" anchor="b">
                    <a:lnL>
                      <a:noFill/>
                    </a:lnL>
                    <a:lnR>
                      <a:noFill/>
                    </a:lnR>
                    <a:lnT>
                      <a:noFill/>
                    </a:lnT>
                    <a:lnB>
                      <a:noFill/>
                    </a:lnB>
                    <a:solidFill>
                      <a:srgbClr val="C6EFCE"/>
                    </a:solidFill>
                  </a:tcPr>
                </a:tc>
                <a:tc>
                  <a:txBody>
                    <a:bodyPr/>
                    <a:lstStyle/>
                    <a:p>
                      <a:pPr algn="l" fontAlgn="b"/>
                      <a:r>
                        <a:rPr lang="en-US" sz="1500" b="0" i="0" u="none" strike="noStrike">
                          <a:solidFill>
                            <a:srgbClr val="006100"/>
                          </a:solidFill>
                          <a:effectLst/>
                          <a:latin typeface="Calibri" panose="020F0502020204030204" pitchFamily="34" charset="0"/>
                        </a:rPr>
                        <a:t> </a:t>
                      </a:r>
                    </a:p>
                  </a:txBody>
                  <a:tcPr marL="13187" marR="13187" marT="13187" marB="0" anchor="b">
                    <a:lnL>
                      <a:noFill/>
                    </a:lnL>
                    <a:lnR>
                      <a:noFill/>
                    </a:lnR>
                    <a:lnT>
                      <a:noFill/>
                    </a:lnT>
                    <a:lnB>
                      <a:noFill/>
                    </a:lnB>
                    <a:solidFill>
                      <a:srgbClr val="C6EFCE"/>
                    </a:solidFill>
                  </a:tcPr>
                </a:tc>
                <a:tc>
                  <a:txBody>
                    <a:bodyPr/>
                    <a:lstStyle/>
                    <a:p>
                      <a:pPr algn="l" fontAlgn="b"/>
                      <a:r>
                        <a:rPr lang="en-US" sz="1500" b="0" i="0" u="none" strike="noStrike">
                          <a:solidFill>
                            <a:srgbClr val="006100"/>
                          </a:solidFill>
                          <a:effectLst/>
                          <a:latin typeface="Calibri" panose="020F0502020204030204" pitchFamily="34" charset="0"/>
                        </a:rPr>
                        <a:t> </a:t>
                      </a:r>
                    </a:p>
                  </a:txBody>
                  <a:tcPr marL="13187" marR="13187" marT="13187" marB="0" anchor="b">
                    <a:lnL>
                      <a:noFill/>
                    </a:lnL>
                    <a:lnR>
                      <a:noFill/>
                    </a:lnR>
                    <a:lnT>
                      <a:noFill/>
                    </a:lnT>
                    <a:lnB>
                      <a:noFill/>
                    </a:lnB>
                    <a:solidFill>
                      <a:srgbClr val="C6EFCE"/>
                    </a:solidFill>
                  </a:tcPr>
                </a:tc>
                <a:tc>
                  <a:txBody>
                    <a:bodyPr/>
                    <a:lstStyle/>
                    <a:p>
                      <a:pPr algn="l" fontAlgn="b"/>
                      <a:r>
                        <a:rPr lang="en-US" sz="1500" b="0" i="0" u="none" strike="noStrike">
                          <a:solidFill>
                            <a:srgbClr val="006100"/>
                          </a:solidFill>
                          <a:effectLst/>
                          <a:latin typeface="Calibri" panose="020F0502020204030204" pitchFamily="34" charset="0"/>
                        </a:rPr>
                        <a:t> </a:t>
                      </a:r>
                    </a:p>
                  </a:txBody>
                  <a:tcPr marL="13187" marR="13187" marT="13187" marB="0" anchor="b">
                    <a:lnL>
                      <a:noFill/>
                    </a:lnL>
                    <a:lnR w="6350" cap="flat" cmpd="sng" algn="ctr">
                      <a:solidFill>
                        <a:srgbClr val="000000"/>
                      </a:solidFill>
                      <a:prstDash val="solid"/>
                      <a:round/>
                      <a:headEnd type="none" w="med" len="med"/>
                      <a:tailEnd type="none" w="med" len="med"/>
                    </a:lnR>
                    <a:lnT>
                      <a:noFill/>
                    </a:lnT>
                    <a:lnB>
                      <a:noFill/>
                    </a:lnB>
                    <a:solidFill>
                      <a:srgbClr val="C6EFCE"/>
                    </a:solidFill>
                  </a:tcPr>
                </a:tc>
                <a:extLst>
                  <a:ext uri="{0D108BD9-81ED-4DB2-BD59-A6C34878D82A}">
                    <a16:rowId xmlns:a16="http://schemas.microsoft.com/office/drawing/2014/main" val="3347738795"/>
                  </a:ext>
                </a:extLst>
              </a:tr>
              <a:tr h="263745">
                <a:tc rowSpan="2">
                  <a:txBody>
                    <a:bodyPr/>
                    <a:lstStyle/>
                    <a:p>
                      <a:pPr algn="ctr" fontAlgn="ctr"/>
                      <a:r>
                        <a:rPr lang="en-US" sz="1500" b="0" i="0" u="none" strike="noStrike">
                          <a:solidFill>
                            <a:srgbClr val="000000"/>
                          </a:solidFill>
                          <a:effectLst/>
                          <a:latin typeface="Calibri" panose="020F0502020204030204" pitchFamily="34" charset="0"/>
                        </a:rPr>
                        <a:t>Liason</a:t>
                      </a:r>
                    </a:p>
                  </a:txBody>
                  <a:tcPr marL="106467" marR="106467" marT="53233" marB="5323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panose="020F0502020204030204" pitchFamily="34" charset="0"/>
                        </a:rPr>
                        <a:t>Team Communication</a:t>
                      </a:r>
                    </a:p>
                  </a:txBody>
                  <a:tcPr marL="13187" marR="13187" marT="131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9C0006"/>
                          </a:solidFill>
                          <a:effectLst/>
                          <a:latin typeface="Calibri" panose="020F0502020204030204" pitchFamily="34" charset="0"/>
                        </a:rPr>
                        <a:t> </a:t>
                      </a:r>
                    </a:p>
                  </a:txBody>
                  <a:tcPr marL="13187" marR="13187" marT="13187" marB="0" anchor="b">
                    <a:lnL w="6350" cap="flat" cmpd="sng" algn="ctr">
                      <a:solidFill>
                        <a:srgbClr val="000000"/>
                      </a:solidFill>
                      <a:prstDash val="solid"/>
                      <a:round/>
                      <a:headEnd type="none" w="med" len="med"/>
                      <a:tailEnd type="none" w="med" len="med"/>
                    </a:lnL>
                    <a:lnR>
                      <a:noFill/>
                    </a:lnR>
                    <a:lnT>
                      <a:noFill/>
                    </a:lnT>
                    <a:lnB>
                      <a:noFill/>
                    </a:lnB>
                    <a:solidFill>
                      <a:srgbClr val="FFC7CE"/>
                    </a:solidFill>
                  </a:tcPr>
                </a:tc>
                <a:tc>
                  <a:txBody>
                    <a:bodyPr/>
                    <a:lstStyle/>
                    <a:p>
                      <a:pPr algn="l" fontAlgn="b"/>
                      <a:r>
                        <a:rPr lang="en-US" sz="1500" b="0" i="0" u="none" strike="noStrike">
                          <a:solidFill>
                            <a:srgbClr val="9C0006"/>
                          </a:solidFill>
                          <a:effectLst/>
                          <a:latin typeface="Calibri" panose="020F0502020204030204" pitchFamily="34" charset="0"/>
                        </a:rPr>
                        <a:t> </a:t>
                      </a:r>
                    </a:p>
                  </a:txBody>
                  <a:tcPr marL="13187" marR="13187" marT="13187" marB="0" anchor="b">
                    <a:lnL>
                      <a:noFill/>
                    </a:lnL>
                    <a:lnR>
                      <a:noFill/>
                    </a:lnR>
                    <a:lnT>
                      <a:noFill/>
                    </a:lnT>
                    <a:lnB>
                      <a:noFill/>
                    </a:lnB>
                    <a:solidFill>
                      <a:srgbClr val="FFC7CE"/>
                    </a:solidFill>
                  </a:tcPr>
                </a:tc>
                <a:tc>
                  <a:txBody>
                    <a:bodyPr/>
                    <a:lstStyle/>
                    <a:p>
                      <a:pPr algn="l" fontAlgn="b"/>
                      <a:r>
                        <a:rPr lang="en-US" sz="1500" b="0" i="0" u="none" strike="noStrike">
                          <a:solidFill>
                            <a:srgbClr val="9C0006"/>
                          </a:solidFill>
                          <a:effectLst/>
                          <a:latin typeface="Calibri" panose="020F0502020204030204" pitchFamily="34" charset="0"/>
                        </a:rPr>
                        <a:t> </a:t>
                      </a:r>
                    </a:p>
                  </a:txBody>
                  <a:tcPr marL="13187" marR="13187" marT="13187" marB="0" anchor="b">
                    <a:lnL>
                      <a:noFill/>
                    </a:lnL>
                    <a:lnR>
                      <a:noFill/>
                    </a:lnR>
                    <a:lnT>
                      <a:noFill/>
                    </a:lnT>
                    <a:lnB>
                      <a:noFill/>
                    </a:lnB>
                    <a:solidFill>
                      <a:srgbClr val="FFC7CE"/>
                    </a:solidFill>
                  </a:tcPr>
                </a:tc>
                <a:tc>
                  <a:txBody>
                    <a:bodyPr/>
                    <a:lstStyle/>
                    <a:p>
                      <a:pPr algn="l" fontAlgn="b"/>
                      <a:r>
                        <a:rPr lang="en-US" sz="1500" b="0" i="0" u="none" strike="noStrike">
                          <a:solidFill>
                            <a:srgbClr val="9C0006"/>
                          </a:solidFill>
                          <a:effectLst/>
                          <a:latin typeface="Calibri" panose="020F0502020204030204" pitchFamily="34" charset="0"/>
                        </a:rPr>
                        <a:t> </a:t>
                      </a:r>
                    </a:p>
                  </a:txBody>
                  <a:tcPr marL="13187" marR="13187" marT="13187" marB="0" anchor="b">
                    <a:lnL>
                      <a:noFill/>
                    </a:lnL>
                    <a:lnR>
                      <a:noFill/>
                    </a:lnR>
                    <a:lnT>
                      <a:noFill/>
                    </a:lnT>
                    <a:lnB>
                      <a:noFill/>
                    </a:lnB>
                    <a:solidFill>
                      <a:srgbClr val="FFC7CE"/>
                    </a:solidFill>
                  </a:tcPr>
                </a:tc>
                <a:tc>
                  <a:txBody>
                    <a:bodyPr/>
                    <a:lstStyle/>
                    <a:p>
                      <a:pPr algn="l" fontAlgn="b"/>
                      <a:r>
                        <a:rPr lang="en-US" sz="1500" b="0" i="0" u="none" strike="noStrike">
                          <a:solidFill>
                            <a:srgbClr val="9C0006"/>
                          </a:solidFill>
                          <a:effectLst/>
                          <a:latin typeface="Calibri" panose="020F0502020204030204" pitchFamily="34" charset="0"/>
                        </a:rPr>
                        <a:t> </a:t>
                      </a:r>
                    </a:p>
                  </a:txBody>
                  <a:tcPr marL="13187" marR="13187" marT="13187" marB="0" anchor="b">
                    <a:lnL>
                      <a:noFill/>
                    </a:lnL>
                    <a:lnR>
                      <a:noFill/>
                    </a:lnR>
                    <a:lnT>
                      <a:noFill/>
                    </a:lnT>
                    <a:lnB>
                      <a:noFill/>
                    </a:lnB>
                    <a:solidFill>
                      <a:srgbClr val="FFC7CE"/>
                    </a:solidFill>
                  </a:tcPr>
                </a:tc>
                <a:tc>
                  <a:txBody>
                    <a:bodyPr/>
                    <a:lstStyle/>
                    <a:p>
                      <a:pPr algn="l" fontAlgn="b"/>
                      <a:r>
                        <a:rPr lang="en-US" sz="1500" b="0" i="0" u="none" strike="noStrike">
                          <a:solidFill>
                            <a:srgbClr val="9C0006"/>
                          </a:solidFill>
                          <a:effectLst/>
                          <a:latin typeface="Calibri" panose="020F0502020204030204" pitchFamily="34" charset="0"/>
                        </a:rPr>
                        <a:t> </a:t>
                      </a:r>
                    </a:p>
                  </a:txBody>
                  <a:tcPr marL="13187" marR="13187" marT="13187" marB="0" anchor="b">
                    <a:lnL>
                      <a:noFill/>
                    </a:lnL>
                    <a:lnR>
                      <a:noFill/>
                    </a:lnR>
                    <a:lnT>
                      <a:noFill/>
                    </a:lnT>
                    <a:lnB>
                      <a:noFill/>
                    </a:lnB>
                    <a:solidFill>
                      <a:srgbClr val="FFC7CE"/>
                    </a:solidFill>
                  </a:tcPr>
                </a:tc>
                <a:tc>
                  <a:txBody>
                    <a:bodyPr/>
                    <a:lstStyle/>
                    <a:p>
                      <a:pPr algn="l" fontAlgn="b"/>
                      <a:r>
                        <a:rPr lang="en-US" sz="1500" b="0" i="0" u="none" strike="noStrike">
                          <a:solidFill>
                            <a:srgbClr val="9C0006"/>
                          </a:solidFill>
                          <a:effectLst/>
                          <a:latin typeface="Calibri" panose="020F0502020204030204" pitchFamily="34" charset="0"/>
                        </a:rPr>
                        <a:t> </a:t>
                      </a:r>
                    </a:p>
                  </a:txBody>
                  <a:tcPr marL="13187" marR="13187" marT="13187" marB="0" anchor="b">
                    <a:lnL>
                      <a:noFill/>
                    </a:lnL>
                    <a:lnR>
                      <a:noFill/>
                    </a:lnR>
                    <a:lnT>
                      <a:noFill/>
                    </a:lnT>
                    <a:lnB>
                      <a:noFill/>
                    </a:lnB>
                    <a:solidFill>
                      <a:srgbClr val="FFC7CE"/>
                    </a:solidFill>
                  </a:tcPr>
                </a:tc>
                <a:tc>
                  <a:txBody>
                    <a:bodyPr/>
                    <a:lstStyle/>
                    <a:p>
                      <a:pPr algn="l" fontAlgn="b"/>
                      <a:r>
                        <a:rPr lang="en-US" sz="1500" b="0" i="0" u="none" strike="noStrike">
                          <a:solidFill>
                            <a:srgbClr val="9C0006"/>
                          </a:solidFill>
                          <a:effectLst/>
                          <a:latin typeface="Calibri" panose="020F0502020204030204" pitchFamily="34" charset="0"/>
                        </a:rPr>
                        <a:t> </a:t>
                      </a:r>
                    </a:p>
                  </a:txBody>
                  <a:tcPr marL="13187" marR="13187" marT="13187" marB="0" anchor="b">
                    <a:lnL>
                      <a:noFill/>
                    </a:lnL>
                    <a:lnR w="6350" cap="flat" cmpd="sng" algn="ctr">
                      <a:solidFill>
                        <a:srgbClr val="000000"/>
                      </a:solidFill>
                      <a:prstDash val="solid"/>
                      <a:round/>
                      <a:headEnd type="none" w="med" len="med"/>
                      <a:tailEnd type="none" w="med" len="med"/>
                    </a:lnR>
                    <a:lnT>
                      <a:noFill/>
                    </a:lnT>
                    <a:lnB>
                      <a:noFill/>
                    </a:lnB>
                    <a:solidFill>
                      <a:srgbClr val="FFC7CE"/>
                    </a:solidFill>
                  </a:tcPr>
                </a:tc>
                <a:extLst>
                  <a:ext uri="{0D108BD9-81ED-4DB2-BD59-A6C34878D82A}">
                    <a16:rowId xmlns:a16="http://schemas.microsoft.com/office/drawing/2014/main" val="1288378510"/>
                  </a:ext>
                </a:extLst>
              </a:tr>
              <a:tr h="263745">
                <a:tc vMerge="1">
                  <a:txBody>
                    <a:bodyPr/>
                    <a:lstStyle/>
                    <a:p>
                      <a:endParaRPr lang="en-US"/>
                    </a:p>
                  </a:txBody>
                  <a:tcPr/>
                </a:tc>
                <a:tc>
                  <a:txBody>
                    <a:bodyPr/>
                    <a:lstStyle/>
                    <a:p>
                      <a:pPr algn="l" fontAlgn="b"/>
                      <a:r>
                        <a:rPr lang="en-US" sz="1500" b="0" i="0" u="none" strike="noStrike">
                          <a:solidFill>
                            <a:srgbClr val="000000"/>
                          </a:solidFill>
                          <a:effectLst/>
                          <a:latin typeface="Calibri" panose="020F0502020204030204" pitchFamily="34" charset="0"/>
                        </a:rPr>
                        <a:t>A.S.M.</a:t>
                      </a:r>
                    </a:p>
                  </a:txBody>
                  <a:tcPr marL="13187" marR="13187" marT="131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500" b="0" i="0" u="none" strike="noStrike">
                          <a:solidFill>
                            <a:srgbClr val="9C0006"/>
                          </a:solidFill>
                          <a:effectLst/>
                          <a:latin typeface="Calibri" panose="020F0502020204030204" pitchFamily="34" charset="0"/>
                        </a:rPr>
                        <a:t> </a:t>
                      </a:r>
                    </a:p>
                  </a:txBody>
                  <a:tcPr marL="13187" marR="13187" marT="13187" marB="0" anchor="b">
                    <a:lnL>
                      <a:noFill/>
                    </a:lnL>
                    <a:lnR>
                      <a:noFill/>
                    </a:lnR>
                    <a:lnT>
                      <a:noFill/>
                    </a:lnT>
                    <a:lnB>
                      <a:noFill/>
                    </a:lnB>
                    <a:solidFill>
                      <a:srgbClr val="FFC7CE"/>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r>
                        <a:rPr lang="en-US" sz="1500" b="0" i="0" u="none" strike="noStrike">
                          <a:solidFill>
                            <a:srgbClr val="9C0006"/>
                          </a:solidFill>
                          <a:effectLst/>
                          <a:latin typeface="Calibri" panose="020F0502020204030204" pitchFamily="34" charset="0"/>
                        </a:rPr>
                        <a:t> </a:t>
                      </a:r>
                    </a:p>
                  </a:txBody>
                  <a:tcPr marL="13187" marR="13187" marT="13187" marB="0" anchor="b">
                    <a:lnL>
                      <a:noFill/>
                    </a:lnL>
                    <a:lnR>
                      <a:noFill/>
                    </a:lnR>
                    <a:lnT>
                      <a:noFill/>
                    </a:lnT>
                    <a:lnB>
                      <a:noFill/>
                    </a:lnB>
                    <a:solidFill>
                      <a:srgbClr val="FFC7CE"/>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r>
                        <a:rPr lang="en-US" sz="1500" b="0" i="0" u="none" strike="noStrike">
                          <a:solidFill>
                            <a:srgbClr val="9C0006"/>
                          </a:solidFill>
                          <a:effectLst/>
                          <a:latin typeface="Calibri" panose="020F0502020204030204" pitchFamily="34" charset="0"/>
                        </a:rPr>
                        <a:t> </a:t>
                      </a:r>
                    </a:p>
                  </a:txBody>
                  <a:tcPr marL="13187" marR="13187" marT="13187" marB="0" anchor="b">
                    <a:lnL>
                      <a:noFill/>
                    </a:lnL>
                    <a:lnR w="6350" cap="flat" cmpd="sng" algn="ctr">
                      <a:solidFill>
                        <a:srgbClr val="000000"/>
                      </a:solidFill>
                      <a:prstDash val="solid"/>
                      <a:round/>
                      <a:headEnd type="none" w="med" len="med"/>
                      <a:tailEnd type="none" w="med" len="med"/>
                    </a:lnR>
                    <a:lnT>
                      <a:noFill/>
                    </a:lnT>
                    <a:lnB>
                      <a:noFill/>
                    </a:lnB>
                    <a:solidFill>
                      <a:srgbClr val="FFC7CE"/>
                    </a:solidFill>
                  </a:tcPr>
                </a:tc>
                <a:extLst>
                  <a:ext uri="{0D108BD9-81ED-4DB2-BD59-A6C34878D82A}">
                    <a16:rowId xmlns:a16="http://schemas.microsoft.com/office/drawing/2014/main" val="2028412375"/>
                  </a:ext>
                </a:extLst>
              </a:tr>
              <a:tr h="263745">
                <a:tc rowSpan="2">
                  <a:txBody>
                    <a:bodyPr/>
                    <a:lstStyle/>
                    <a:p>
                      <a:pPr algn="ctr" fontAlgn="ctr"/>
                      <a:r>
                        <a:rPr lang="en-US" sz="1500" b="0" i="0" u="none" strike="noStrike">
                          <a:solidFill>
                            <a:srgbClr val="000000"/>
                          </a:solidFill>
                          <a:effectLst/>
                          <a:latin typeface="Calibri" panose="020F0502020204030204" pitchFamily="34" charset="0"/>
                        </a:rPr>
                        <a:t>R.A.</a:t>
                      </a:r>
                    </a:p>
                  </a:txBody>
                  <a:tcPr marL="106467" marR="106467" marT="53233" marB="5323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panose="020F0502020204030204" pitchFamily="34" charset="0"/>
                        </a:rPr>
                        <a:t>Customer Communication</a:t>
                      </a:r>
                    </a:p>
                  </a:txBody>
                  <a:tcPr marL="13187" marR="13187" marT="131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500" b="0" i="0" u="none" strike="noStrike">
                          <a:solidFill>
                            <a:srgbClr val="9C5700"/>
                          </a:solidFill>
                          <a:effectLst/>
                          <a:latin typeface="Calibri" panose="020F0502020204030204" pitchFamily="34" charset="0"/>
                        </a:rPr>
                        <a:t> </a:t>
                      </a:r>
                    </a:p>
                  </a:txBody>
                  <a:tcPr marL="13187" marR="13187" marT="13187" marB="0" anchor="b">
                    <a:lnL>
                      <a:noFill/>
                    </a:lnL>
                    <a:lnR>
                      <a:noFill/>
                    </a:lnR>
                    <a:lnT>
                      <a:noFill/>
                    </a:lnT>
                    <a:lnB>
                      <a:noFill/>
                    </a:lnB>
                    <a:solidFill>
                      <a:srgbClr val="FFEB9C"/>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16012370"/>
                  </a:ext>
                </a:extLst>
              </a:tr>
              <a:tr h="263745">
                <a:tc vMerge="1">
                  <a:txBody>
                    <a:bodyPr/>
                    <a:lstStyle/>
                    <a:p>
                      <a:endParaRPr lang="en-US"/>
                    </a:p>
                  </a:txBody>
                  <a:tcPr/>
                </a:tc>
                <a:tc>
                  <a:txBody>
                    <a:bodyPr/>
                    <a:lstStyle/>
                    <a:p>
                      <a:pPr algn="l" fontAlgn="b"/>
                      <a:r>
                        <a:rPr lang="en-US" sz="1500" b="0" i="0" u="none" strike="noStrike">
                          <a:solidFill>
                            <a:srgbClr val="000000"/>
                          </a:solidFill>
                          <a:effectLst/>
                          <a:latin typeface="Calibri" panose="020F0502020204030204" pitchFamily="34" charset="0"/>
                        </a:rPr>
                        <a:t>Requirement Analysis</a:t>
                      </a:r>
                    </a:p>
                  </a:txBody>
                  <a:tcPr marL="13187" marR="13187" marT="131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500" b="0" i="0" u="none" strike="noStrike">
                          <a:solidFill>
                            <a:srgbClr val="9C5700"/>
                          </a:solidFill>
                          <a:effectLst/>
                          <a:latin typeface="Calibri" panose="020F0502020204030204" pitchFamily="34" charset="0"/>
                        </a:rPr>
                        <a:t> </a:t>
                      </a:r>
                    </a:p>
                  </a:txBody>
                  <a:tcPr marL="13187" marR="13187" marT="13187" marB="0" anchor="b">
                    <a:lnL>
                      <a:noFill/>
                    </a:lnL>
                    <a:lnR>
                      <a:noFill/>
                    </a:lnR>
                    <a:lnT>
                      <a:noFill/>
                    </a:lnT>
                    <a:lnB>
                      <a:noFill/>
                    </a:lnB>
                    <a:solidFill>
                      <a:srgbClr val="FFEB9C"/>
                    </a:solidFill>
                  </a:tcPr>
                </a:tc>
                <a:tc>
                  <a:txBody>
                    <a:bodyPr/>
                    <a:lstStyle/>
                    <a:p>
                      <a:pPr algn="l" fontAlgn="b"/>
                      <a:r>
                        <a:rPr lang="en-US" sz="1500" b="0" i="0" u="none" strike="noStrike">
                          <a:solidFill>
                            <a:srgbClr val="9C5700"/>
                          </a:solidFill>
                          <a:effectLst/>
                          <a:latin typeface="Calibri" panose="020F0502020204030204" pitchFamily="34" charset="0"/>
                        </a:rPr>
                        <a:t> </a:t>
                      </a:r>
                    </a:p>
                  </a:txBody>
                  <a:tcPr marL="13187" marR="13187" marT="13187" marB="0" anchor="b">
                    <a:lnL>
                      <a:noFill/>
                    </a:lnL>
                    <a:lnR>
                      <a:noFill/>
                    </a:lnR>
                    <a:lnT>
                      <a:noFill/>
                    </a:lnT>
                    <a:lnB>
                      <a:noFill/>
                    </a:lnB>
                    <a:solidFill>
                      <a:srgbClr val="FFEB9C"/>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r>
                        <a:rPr lang="en-US" sz="1500" b="0" i="0" u="none" strike="noStrike">
                          <a:solidFill>
                            <a:srgbClr val="9C5700"/>
                          </a:solidFill>
                          <a:effectLst/>
                          <a:latin typeface="Calibri" panose="020F0502020204030204" pitchFamily="34" charset="0"/>
                        </a:rPr>
                        <a:t> </a:t>
                      </a:r>
                    </a:p>
                  </a:txBody>
                  <a:tcPr marL="13187" marR="13187" marT="13187" marB="0" anchor="b">
                    <a:lnL>
                      <a:noFill/>
                    </a:lnL>
                    <a:lnR>
                      <a:noFill/>
                    </a:lnR>
                    <a:lnT>
                      <a:noFill/>
                    </a:lnT>
                    <a:lnB>
                      <a:noFill/>
                    </a:lnB>
                    <a:solidFill>
                      <a:srgbClr val="FFEB9C"/>
                    </a:solidFill>
                  </a:tcPr>
                </a:tc>
                <a:tc>
                  <a:txBody>
                    <a:bodyPr/>
                    <a:lstStyle/>
                    <a:p>
                      <a:pPr algn="l" fontAlgn="b"/>
                      <a:r>
                        <a:rPr lang="en-US" sz="1500" b="0" i="0" u="none" strike="noStrike">
                          <a:solidFill>
                            <a:srgbClr val="9C5700"/>
                          </a:solidFill>
                          <a:effectLst/>
                          <a:latin typeface="Calibri" panose="020F0502020204030204" pitchFamily="34" charset="0"/>
                        </a:rPr>
                        <a:t> </a:t>
                      </a:r>
                    </a:p>
                  </a:txBody>
                  <a:tcPr marL="13187" marR="13187" marT="13187" marB="0" anchor="b">
                    <a:lnL>
                      <a:noFill/>
                    </a:lnL>
                    <a:lnR>
                      <a:noFill/>
                    </a:lnR>
                    <a:lnT>
                      <a:noFill/>
                    </a:lnT>
                    <a:lnB>
                      <a:noFill/>
                    </a:lnB>
                    <a:solidFill>
                      <a:srgbClr val="FFEB9C"/>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932835006"/>
                  </a:ext>
                </a:extLst>
              </a:tr>
              <a:tr h="263745">
                <a:tc rowSpan="2">
                  <a:txBody>
                    <a:bodyPr/>
                    <a:lstStyle/>
                    <a:p>
                      <a:pPr algn="ctr" fontAlgn="ctr"/>
                      <a:r>
                        <a:rPr lang="en-US" sz="1500" b="0" i="0" u="none" strike="noStrike">
                          <a:solidFill>
                            <a:srgbClr val="000000"/>
                          </a:solidFill>
                          <a:effectLst/>
                          <a:latin typeface="Calibri" panose="020F0502020204030204" pitchFamily="34" charset="0"/>
                        </a:rPr>
                        <a:t>Arch.</a:t>
                      </a:r>
                    </a:p>
                  </a:txBody>
                  <a:tcPr marL="106467" marR="106467" marT="53233" marB="5323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panose="020F0502020204030204" pitchFamily="34" charset="0"/>
                        </a:rPr>
                        <a:t>System Design</a:t>
                      </a:r>
                    </a:p>
                  </a:txBody>
                  <a:tcPr marL="13187" marR="13187" marT="131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a:noFill/>
                    </a:lnR>
                    <a:lnT>
                      <a:noFill/>
                    </a:lnT>
                    <a:lnB>
                      <a:noFill/>
                    </a:lnB>
                    <a:solidFill>
                      <a:srgbClr val="B4C6E7"/>
                    </a:solidFill>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a:noFill/>
                    </a:lnR>
                    <a:lnT>
                      <a:noFill/>
                    </a:lnT>
                    <a:lnB>
                      <a:noFill/>
                    </a:lnB>
                    <a:solidFill>
                      <a:srgbClr val="B4C6E7"/>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a:noFill/>
                    </a:lnR>
                    <a:lnT>
                      <a:noFill/>
                    </a:lnT>
                    <a:lnB>
                      <a:noFill/>
                    </a:lnB>
                    <a:solidFill>
                      <a:srgbClr val="B4C6E7"/>
                    </a:solidFill>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a:noFill/>
                    </a:lnR>
                    <a:lnT>
                      <a:noFill/>
                    </a:lnT>
                    <a:lnB>
                      <a:noFill/>
                    </a:lnB>
                    <a:solidFill>
                      <a:srgbClr val="B4C6E7"/>
                    </a:solidFill>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75690476"/>
                  </a:ext>
                </a:extLst>
              </a:tr>
              <a:tr h="263745">
                <a:tc vMerge="1">
                  <a:txBody>
                    <a:bodyPr/>
                    <a:lstStyle/>
                    <a:p>
                      <a:endParaRPr lang="en-US"/>
                    </a:p>
                  </a:txBody>
                  <a:tcPr/>
                </a:tc>
                <a:tc>
                  <a:txBody>
                    <a:bodyPr/>
                    <a:lstStyle/>
                    <a:p>
                      <a:pPr algn="l" fontAlgn="b"/>
                      <a:r>
                        <a:rPr lang="en-US" sz="1500" b="0" i="0" u="none" strike="noStrike">
                          <a:solidFill>
                            <a:srgbClr val="000000"/>
                          </a:solidFill>
                          <a:effectLst/>
                          <a:latin typeface="Calibri" panose="020F0502020204030204" pitchFamily="34" charset="0"/>
                        </a:rPr>
                        <a:t>Technique Route</a:t>
                      </a:r>
                    </a:p>
                  </a:txBody>
                  <a:tcPr marL="13187" marR="13187" marT="131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a:noFill/>
                    </a:lnR>
                    <a:lnT>
                      <a:noFill/>
                    </a:lnT>
                    <a:lnB>
                      <a:noFill/>
                    </a:lnB>
                    <a:solidFill>
                      <a:srgbClr val="B4C6E7"/>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956607133"/>
                  </a:ext>
                </a:extLst>
              </a:tr>
              <a:tr h="263745">
                <a:tc rowSpan="2">
                  <a:txBody>
                    <a:bodyPr/>
                    <a:lstStyle/>
                    <a:p>
                      <a:pPr algn="ctr" fontAlgn="ctr"/>
                      <a:r>
                        <a:rPr lang="en-US" sz="1500" b="0" i="0" u="none" strike="noStrike">
                          <a:solidFill>
                            <a:srgbClr val="000000"/>
                          </a:solidFill>
                          <a:effectLst/>
                          <a:latin typeface="Calibri" panose="020F0502020204030204" pitchFamily="34" charset="0"/>
                        </a:rPr>
                        <a:t>Coder</a:t>
                      </a:r>
                    </a:p>
                  </a:txBody>
                  <a:tcPr marL="106467" marR="106467" marT="53233" marB="5323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panose="020F0502020204030204" pitchFamily="34" charset="0"/>
                        </a:rPr>
                        <a:t>Implementation</a:t>
                      </a:r>
                    </a:p>
                  </a:txBody>
                  <a:tcPr marL="13187" marR="13187" marT="131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a:noFill/>
                    </a:lnR>
                    <a:lnT>
                      <a:noFill/>
                    </a:lnT>
                    <a:lnB>
                      <a:noFill/>
                    </a:lnB>
                    <a:solidFill>
                      <a:srgbClr val="F8CBAD"/>
                    </a:solidFill>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a:noFill/>
                    </a:lnR>
                    <a:lnT>
                      <a:noFill/>
                    </a:lnT>
                    <a:lnB>
                      <a:noFill/>
                    </a:lnB>
                    <a:solidFill>
                      <a:srgbClr val="F8CBAD"/>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a:noFill/>
                    </a:lnR>
                    <a:lnT>
                      <a:noFill/>
                    </a:lnT>
                    <a:lnB>
                      <a:noFill/>
                    </a:lnB>
                    <a:solidFill>
                      <a:srgbClr val="F8CBAD"/>
                    </a:solidFill>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w="6350" cap="flat" cmpd="sng" algn="ctr">
                      <a:solidFill>
                        <a:srgbClr val="000000"/>
                      </a:solidFill>
                      <a:prstDash val="solid"/>
                      <a:round/>
                      <a:headEnd type="none" w="med" len="med"/>
                      <a:tailEnd type="none" w="med" len="med"/>
                    </a:lnR>
                    <a:lnT>
                      <a:noFill/>
                    </a:lnT>
                    <a:lnB>
                      <a:noFill/>
                    </a:lnB>
                    <a:solidFill>
                      <a:srgbClr val="F8CBAD"/>
                    </a:solidFill>
                  </a:tcPr>
                </a:tc>
                <a:extLst>
                  <a:ext uri="{0D108BD9-81ED-4DB2-BD59-A6C34878D82A}">
                    <a16:rowId xmlns:a16="http://schemas.microsoft.com/office/drawing/2014/main" val="562922848"/>
                  </a:ext>
                </a:extLst>
              </a:tr>
              <a:tr h="263745">
                <a:tc vMerge="1">
                  <a:txBody>
                    <a:bodyPr/>
                    <a:lstStyle/>
                    <a:p>
                      <a:endParaRPr lang="en-US"/>
                    </a:p>
                  </a:txBody>
                  <a:tcPr/>
                </a:tc>
                <a:tc>
                  <a:txBody>
                    <a:bodyPr/>
                    <a:lstStyle/>
                    <a:p>
                      <a:pPr algn="l" fontAlgn="b"/>
                      <a:r>
                        <a:rPr lang="en-US" sz="1500" b="0" i="0" u="none" strike="noStrike">
                          <a:solidFill>
                            <a:srgbClr val="000000"/>
                          </a:solidFill>
                          <a:effectLst/>
                          <a:latin typeface="Calibri" panose="020F0502020204030204" pitchFamily="34" charset="0"/>
                        </a:rPr>
                        <a:t>Functional Testing</a:t>
                      </a:r>
                    </a:p>
                  </a:txBody>
                  <a:tcPr marL="13187" marR="13187" marT="131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a:noFill/>
                    </a:lnR>
                    <a:lnT>
                      <a:noFill/>
                    </a:lnT>
                    <a:lnB>
                      <a:noFill/>
                    </a:lnB>
                    <a:solidFill>
                      <a:srgbClr val="F8CBAD"/>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w="6350" cap="flat" cmpd="sng" algn="ctr">
                      <a:solidFill>
                        <a:srgbClr val="000000"/>
                      </a:solidFill>
                      <a:prstDash val="solid"/>
                      <a:round/>
                      <a:headEnd type="none" w="med" len="med"/>
                      <a:tailEnd type="none" w="med" len="med"/>
                    </a:lnR>
                    <a:lnT>
                      <a:noFill/>
                    </a:lnT>
                    <a:lnB>
                      <a:noFill/>
                    </a:lnB>
                    <a:solidFill>
                      <a:srgbClr val="F8CBAD"/>
                    </a:solidFill>
                  </a:tcPr>
                </a:tc>
                <a:extLst>
                  <a:ext uri="{0D108BD9-81ED-4DB2-BD59-A6C34878D82A}">
                    <a16:rowId xmlns:a16="http://schemas.microsoft.com/office/drawing/2014/main" val="395150135"/>
                  </a:ext>
                </a:extLst>
              </a:tr>
              <a:tr h="263745">
                <a:tc rowSpan="2">
                  <a:txBody>
                    <a:bodyPr/>
                    <a:lstStyle/>
                    <a:p>
                      <a:pPr algn="ctr" fontAlgn="ctr"/>
                      <a:r>
                        <a:rPr lang="en-US" sz="1500" b="0" i="0" u="none" strike="noStrike">
                          <a:solidFill>
                            <a:srgbClr val="000000"/>
                          </a:solidFill>
                          <a:effectLst/>
                          <a:latin typeface="Calibri" panose="020F0502020204030204" pitchFamily="34" charset="0"/>
                        </a:rPr>
                        <a:t>Tester</a:t>
                      </a:r>
                    </a:p>
                  </a:txBody>
                  <a:tcPr marL="106467" marR="106467" marT="53233" marB="5323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panose="020F0502020204030204" pitchFamily="34" charset="0"/>
                        </a:rPr>
                        <a:t>Test Case Design</a:t>
                      </a:r>
                    </a:p>
                  </a:txBody>
                  <a:tcPr marL="13187" marR="13187" marT="131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a:noFill/>
                    </a:lnR>
                    <a:lnT>
                      <a:noFill/>
                    </a:lnT>
                    <a:lnB>
                      <a:noFill/>
                    </a:lnB>
                    <a:solidFill>
                      <a:srgbClr val="DBDBDB"/>
                    </a:solidFill>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a:noFill/>
                    </a:lnR>
                    <a:lnT>
                      <a:noFill/>
                    </a:lnT>
                    <a:lnB>
                      <a:noFill/>
                    </a:lnB>
                    <a:solidFill>
                      <a:srgbClr val="DBDBDB"/>
                    </a:solidFill>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a:noFill/>
                    </a:lnR>
                    <a:lnT>
                      <a:noFill/>
                    </a:lnT>
                    <a:lnB>
                      <a:noFill/>
                    </a:lnB>
                    <a:solidFill>
                      <a:srgbClr val="DBDBDB"/>
                    </a:solidFill>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a:noFill/>
                    </a:lnR>
                    <a:lnT>
                      <a:noFill/>
                    </a:lnT>
                    <a:lnB>
                      <a:noFill/>
                    </a:lnB>
                    <a:solidFill>
                      <a:srgbClr val="DBDBDB"/>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977446714"/>
                  </a:ext>
                </a:extLst>
              </a:tr>
              <a:tr h="263745">
                <a:tc vMerge="1">
                  <a:txBody>
                    <a:bodyPr/>
                    <a:lstStyle/>
                    <a:p>
                      <a:endParaRPr lang="en-US"/>
                    </a:p>
                  </a:txBody>
                  <a:tcPr/>
                </a:tc>
                <a:tc>
                  <a:txBody>
                    <a:bodyPr/>
                    <a:lstStyle/>
                    <a:p>
                      <a:pPr algn="l" fontAlgn="b"/>
                      <a:r>
                        <a:rPr lang="en-US" sz="1500" b="0" i="0" u="none" strike="noStrike">
                          <a:solidFill>
                            <a:srgbClr val="000000"/>
                          </a:solidFill>
                          <a:effectLst/>
                          <a:latin typeface="Calibri" panose="020F0502020204030204" pitchFamily="34" charset="0"/>
                        </a:rPr>
                        <a:t>System Testing</a:t>
                      </a:r>
                    </a:p>
                  </a:txBody>
                  <a:tcPr marL="13187" marR="13187" marT="131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a:noFill/>
                    </a:lnR>
                    <a:lnT>
                      <a:noFill/>
                    </a:lnT>
                    <a:lnB w="6350" cap="flat" cmpd="sng" algn="ctr">
                      <a:solidFill>
                        <a:srgbClr val="000000"/>
                      </a:solidFill>
                      <a:prstDash val="solid"/>
                      <a:round/>
                      <a:headEnd type="none" w="med" len="med"/>
                      <a:tailEnd type="none" w="med" len="med"/>
                    </a:lnB>
                    <a:solidFill>
                      <a:srgbClr val="DBDBDB"/>
                    </a:solidFill>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a:noFill/>
                    </a:lnR>
                    <a:lnT>
                      <a:noFill/>
                    </a:lnT>
                    <a:lnB w="6350" cap="flat" cmpd="sng" algn="ctr">
                      <a:solidFill>
                        <a:srgbClr val="000000"/>
                      </a:solidFill>
                      <a:prstDash val="solid"/>
                      <a:round/>
                      <a:headEnd type="none" w="med" len="med"/>
                      <a:tailEnd type="none" w="med" len="med"/>
                    </a:lnB>
                    <a:solidFill>
                      <a:srgbClr val="DBDBDB"/>
                    </a:solidFill>
                  </a:tcPr>
                </a:tc>
                <a:tc>
                  <a:txBody>
                    <a:bodyPr/>
                    <a:lstStyle/>
                    <a:p>
                      <a:pPr algn="l" fontAlgn="b"/>
                      <a:r>
                        <a:rPr lang="en-US" sz="1500" b="0" i="0" u="none" strike="noStrike">
                          <a:solidFill>
                            <a:srgbClr val="000000"/>
                          </a:solidFill>
                          <a:effectLst/>
                          <a:latin typeface="Calibri" panose="020F0502020204030204" pitchFamily="34" charset="0"/>
                        </a:rPr>
                        <a:t> </a:t>
                      </a:r>
                    </a:p>
                  </a:txBody>
                  <a:tcPr marL="13187" marR="13187" marT="13187" marB="0" anchor="b">
                    <a:lnL>
                      <a:noFill/>
                    </a:lnL>
                    <a:lnR>
                      <a:noFill/>
                    </a:lnR>
                    <a:lnT>
                      <a:noFill/>
                    </a:lnT>
                    <a:lnB w="6350" cap="flat" cmpd="sng" algn="ctr">
                      <a:solidFill>
                        <a:srgbClr val="000000"/>
                      </a:solidFill>
                      <a:prstDash val="solid"/>
                      <a:round/>
                      <a:headEnd type="none" w="med" len="med"/>
                      <a:tailEnd type="none" w="med" len="med"/>
                    </a:lnB>
                    <a:solidFill>
                      <a:srgbClr val="DBDBDB"/>
                    </a:solidFill>
                  </a:tcPr>
                </a:tc>
                <a:tc>
                  <a:txBody>
                    <a:bodyPr/>
                    <a:lstStyle/>
                    <a:p>
                      <a:pPr algn="l" fontAlgn="b"/>
                      <a:r>
                        <a:rPr lang="en-US" sz="1500" b="0" i="0" u="none" strike="noStrike" dirty="0">
                          <a:solidFill>
                            <a:srgbClr val="000000"/>
                          </a:solidFill>
                          <a:effectLst/>
                          <a:latin typeface="Calibri" panose="020F0502020204030204" pitchFamily="34" charset="0"/>
                        </a:rPr>
                        <a:t> </a:t>
                      </a:r>
                    </a:p>
                  </a:txBody>
                  <a:tcPr marL="13187" marR="13187" marT="13187"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BDBDB"/>
                    </a:solidFill>
                  </a:tcPr>
                </a:tc>
                <a:extLst>
                  <a:ext uri="{0D108BD9-81ED-4DB2-BD59-A6C34878D82A}">
                    <a16:rowId xmlns:a16="http://schemas.microsoft.com/office/drawing/2014/main" val="4151787156"/>
                  </a:ext>
                </a:extLst>
              </a:tr>
            </a:tbl>
          </a:graphicData>
        </a:graphic>
      </p:graphicFrame>
      <p:sp>
        <p:nvSpPr>
          <p:cNvPr id="4" name="页脚占位符 3">
            <a:extLst>
              <a:ext uri="{FF2B5EF4-FFF2-40B4-BE49-F238E27FC236}">
                <a16:creationId xmlns:a16="http://schemas.microsoft.com/office/drawing/2014/main" id="{56F0698C-1A5A-4541-99CB-6B52A749D940}"/>
              </a:ext>
            </a:extLst>
          </p:cNvPr>
          <p:cNvSpPr>
            <a:spLocks noGrp="1"/>
          </p:cNvSpPr>
          <p:nvPr>
            <p:ph type="ftr" sz="quarter" idx="11"/>
          </p:nvPr>
        </p:nvSpPr>
        <p:spPr/>
        <p:txBody>
          <a:bodyPr/>
          <a:lstStyle/>
          <a:p>
            <a:r>
              <a:rPr lang="en-US" altLang="zh-CN"/>
              <a:t>Distributed Software Development 2020-1</a:t>
            </a:r>
            <a:endParaRPr lang="zh-CN" altLang="en-US"/>
          </a:p>
        </p:txBody>
      </p:sp>
      <p:sp>
        <p:nvSpPr>
          <p:cNvPr id="5" name="灯片编号占位符 4">
            <a:extLst>
              <a:ext uri="{FF2B5EF4-FFF2-40B4-BE49-F238E27FC236}">
                <a16:creationId xmlns:a16="http://schemas.microsoft.com/office/drawing/2014/main" id="{359F08F5-777C-42B0-AE30-7030537550AA}"/>
              </a:ext>
            </a:extLst>
          </p:cNvPr>
          <p:cNvSpPr>
            <a:spLocks noGrp="1"/>
          </p:cNvSpPr>
          <p:nvPr>
            <p:ph type="sldNum" sz="quarter" idx="12"/>
          </p:nvPr>
        </p:nvSpPr>
        <p:spPr/>
        <p:txBody>
          <a:bodyPr/>
          <a:lstStyle/>
          <a:p>
            <a:fld id="{BADC99D9-F975-4EA6-9B8C-07B49CD985DE}" type="slidenum">
              <a:rPr lang="zh-CN" altLang="en-US" smtClean="0"/>
              <a:t>17</a:t>
            </a:fld>
            <a:endParaRPr lang="zh-CN" altLang="en-US"/>
          </a:p>
        </p:txBody>
      </p:sp>
      <p:sp>
        <p:nvSpPr>
          <p:cNvPr id="2" name="对话气泡: 圆角矩形 1">
            <a:extLst>
              <a:ext uri="{FF2B5EF4-FFF2-40B4-BE49-F238E27FC236}">
                <a16:creationId xmlns:a16="http://schemas.microsoft.com/office/drawing/2014/main" id="{EBC62404-A0C6-4833-9806-536BEAD51998}"/>
              </a:ext>
            </a:extLst>
          </p:cNvPr>
          <p:cNvSpPr/>
          <p:nvPr/>
        </p:nvSpPr>
        <p:spPr>
          <a:xfrm>
            <a:off x="8424091" y="1011981"/>
            <a:ext cx="1332089" cy="862793"/>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i="1">
                <a:solidFill>
                  <a:srgbClr val="FF0000"/>
                </a:solidFill>
              </a:rPr>
              <a:t>We are HERE!</a:t>
            </a:r>
            <a:endParaRPr lang="en-US" b="1" i="1" dirty="0">
              <a:solidFill>
                <a:srgbClr val="FF0000"/>
              </a:solidFill>
            </a:endParaRPr>
          </a:p>
        </p:txBody>
      </p:sp>
      <p:cxnSp>
        <p:nvCxnSpPr>
          <p:cNvPr id="7" name="直接连接符 6">
            <a:extLst>
              <a:ext uri="{FF2B5EF4-FFF2-40B4-BE49-F238E27FC236}">
                <a16:creationId xmlns:a16="http://schemas.microsoft.com/office/drawing/2014/main" id="{60D5524F-327E-4A85-810B-3E07B4D8A9A5}"/>
              </a:ext>
            </a:extLst>
          </p:cNvPr>
          <p:cNvCxnSpPr/>
          <p:nvPr/>
        </p:nvCxnSpPr>
        <p:spPr>
          <a:xfrm>
            <a:off x="8519956" y="737325"/>
            <a:ext cx="0" cy="5565422"/>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487657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D4D1E8-C025-48DD-B077-1C463B0B3C72}"/>
              </a:ext>
            </a:extLst>
          </p:cNvPr>
          <p:cNvSpPr>
            <a:spLocks noGrp="1"/>
          </p:cNvSpPr>
          <p:nvPr>
            <p:ph type="title"/>
          </p:nvPr>
        </p:nvSpPr>
        <p:spPr/>
        <p:txBody>
          <a:bodyPr/>
          <a:lstStyle/>
          <a:p>
            <a:r>
              <a:rPr lang="en-US" dirty="0"/>
              <a:t>Team Sites</a:t>
            </a:r>
          </a:p>
        </p:txBody>
      </p:sp>
      <p:sp>
        <p:nvSpPr>
          <p:cNvPr id="3" name="内容占位符 2">
            <a:extLst>
              <a:ext uri="{FF2B5EF4-FFF2-40B4-BE49-F238E27FC236}">
                <a16:creationId xmlns:a16="http://schemas.microsoft.com/office/drawing/2014/main" id="{84F9F9CE-C74B-4035-9F9E-35B3EB6E31F9}"/>
              </a:ext>
            </a:extLst>
          </p:cNvPr>
          <p:cNvSpPr>
            <a:spLocks noGrp="1"/>
          </p:cNvSpPr>
          <p:nvPr>
            <p:ph idx="1"/>
          </p:nvPr>
        </p:nvSpPr>
        <p:spPr/>
        <p:txBody>
          <a:bodyPr/>
          <a:lstStyle/>
          <a:p>
            <a:r>
              <a:rPr lang="en-US" dirty="0"/>
              <a:t>All sites are available.</a:t>
            </a:r>
          </a:p>
          <a:p>
            <a:endParaRPr lang="en-US" dirty="0"/>
          </a:p>
          <a:p>
            <a:r>
              <a:rPr lang="en-US" dirty="0"/>
              <a:t>Few sites are updated.</a:t>
            </a:r>
          </a:p>
          <a:p>
            <a:endParaRPr lang="en-US" dirty="0"/>
          </a:p>
        </p:txBody>
      </p:sp>
      <p:sp>
        <p:nvSpPr>
          <p:cNvPr id="4" name="页脚占位符 3">
            <a:extLst>
              <a:ext uri="{FF2B5EF4-FFF2-40B4-BE49-F238E27FC236}">
                <a16:creationId xmlns:a16="http://schemas.microsoft.com/office/drawing/2014/main" id="{CBBC548E-50B0-4BC5-819B-737FA7BA378E}"/>
              </a:ext>
            </a:extLst>
          </p:cNvPr>
          <p:cNvSpPr>
            <a:spLocks noGrp="1"/>
          </p:cNvSpPr>
          <p:nvPr>
            <p:ph type="ftr" sz="quarter" idx="11"/>
          </p:nvPr>
        </p:nvSpPr>
        <p:spPr/>
        <p:txBody>
          <a:bodyPr/>
          <a:lstStyle/>
          <a:p>
            <a:r>
              <a:rPr lang="en-US" altLang="zh-CN"/>
              <a:t>Distributed Software Development 2020-1</a:t>
            </a:r>
            <a:endParaRPr lang="zh-CN" altLang="en-US"/>
          </a:p>
        </p:txBody>
      </p:sp>
      <p:sp>
        <p:nvSpPr>
          <p:cNvPr id="5" name="灯片编号占位符 4">
            <a:extLst>
              <a:ext uri="{FF2B5EF4-FFF2-40B4-BE49-F238E27FC236}">
                <a16:creationId xmlns:a16="http://schemas.microsoft.com/office/drawing/2014/main" id="{7811D5D9-5DC2-450F-A890-A7AA1A512952}"/>
              </a:ext>
            </a:extLst>
          </p:cNvPr>
          <p:cNvSpPr>
            <a:spLocks noGrp="1"/>
          </p:cNvSpPr>
          <p:nvPr>
            <p:ph type="sldNum" sz="quarter" idx="12"/>
          </p:nvPr>
        </p:nvSpPr>
        <p:spPr/>
        <p:txBody>
          <a:bodyPr/>
          <a:lstStyle/>
          <a:p>
            <a:fld id="{BADC99D9-F975-4EA6-9B8C-07B49CD985DE}" type="slidenum">
              <a:rPr lang="zh-CN" altLang="en-US" smtClean="0"/>
              <a:t>18</a:t>
            </a:fld>
            <a:endParaRPr lang="zh-CN" altLang="en-US"/>
          </a:p>
        </p:txBody>
      </p:sp>
    </p:spTree>
    <p:extLst>
      <p:ext uri="{BB962C8B-B14F-4D97-AF65-F5344CB8AC3E}">
        <p14:creationId xmlns:p14="http://schemas.microsoft.com/office/powerpoint/2010/main" val="4099865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240EBF8-B202-4534-95C6-62ECEC58E2C7}"/>
              </a:ext>
            </a:extLst>
          </p:cNvPr>
          <p:cNvSpPr>
            <a:spLocks noGrp="1"/>
          </p:cNvSpPr>
          <p:nvPr>
            <p:ph type="title"/>
          </p:nvPr>
        </p:nvSpPr>
        <p:spPr/>
        <p:txBody>
          <a:bodyPr/>
          <a:lstStyle/>
          <a:p>
            <a:r>
              <a:rPr lang="en-US" dirty="0"/>
              <a:t>Evaluation</a:t>
            </a:r>
          </a:p>
        </p:txBody>
      </p:sp>
      <p:sp>
        <p:nvSpPr>
          <p:cNvPr id="5" name="内容占位符 4">
            <a:extLst>
              <a:ext uri="{FF2B5EF4-FFF2-40B4-BE49-F238E27FC236}">
                <a16:creationId xmlns:a16="http://schemas.microsoft.com/office/drawing/2014/main" id="{250E7DBC-7394-43A0-9964-EE4D3896D1F2}"/>
              </a:ext>
            </a:extLst>
          </p:cNvPr>
          <p:cNvSpPr>
            <a:spLocks noGrp="1"/>
          </p:cNvSpPr>
          <p:nvPr>
            <p:ph idx="1"/>
          </p:nvPr>
        </p:nvSpPr>
        <p:spPr/>
        <p:txBody>
          <a:bodyPr/>
          <a:lstStyle/>
          <a:p>
            <a:r>
              <a:rPr lang="en-US" dirty="0"/>
              <a:t>All teams are pulling the forms in the right place, except…</a:t>
            </a:r>
          </a:p>
        </p:txBody>
      </p:sp>
      <p:sp>
        <p:nvSpPr>
          <p:cNvPr id="2" name="页脚占位符 1">
            <a:extLst>
              <a:ext uri="{FF2B5EF4-FFF2-40B4-BE49-F238E27FC236}">
                <a16:creationId xmlns:a16="http://schemas.microsoft.com/office/drawing/2014/main" id="{60ADF007-ACCC-410F-976D-14490429E7BA}"/>
              </a:ext>
            </a:extLst>
          </p:cNvPr>
          <p:cNvSpPr>
            <a:spLocks noGrp="1"/>
          </p:cNvSpPr>
          <p:nvPr>
            <p:ph type="ftr" sz="quarter" idx="11"/>
          </p:nvPr>
        </p:nvSpPr>
        <p:spPr/>
        <p:txBody>
          <a:bodyPr/>
          <a:lstStyle/>
          <a:p>
            <a:r>
              <a:rPr lang="en-US" altLang="zh-CN"/>
              <a:t>Distributed Software Development 2020-1</a:t>
            </a:r>
            <a:endParaRPr lang="zh-CN" altLang="en-US"/>
          </a:p>
        </p:txBody>
      </p:sp>
      <p:sp>
        <p:nvSpPr>
          <p:cNvPr id="3" name="灯片编号占位符 2">
            <a:extLst>
              <a:ext uri="{FF2B5EF4-FFF2-40B4-BE49-F238E27FC236}">
                <a16:creationId xmlns:a16="http://schemas.microsoft.com/office/drawing/2014/main" id="{A7BD53DA-AE65-4EDA-B13F-0F9A6853FD0F}"/>
              </a:ext>
            </a:extLst>
          </p:cNvPr>
          <p:cNvSpPr>
            <a:spLocks noGrp="1"/>
          </p:cNvSpPr>
          <p:nvPr>
            <p:ph type="sldNum" sz="quarter" idx="12"/>
          </p:nvPr>
        </p:nvSpPr>
        <p:spPr/>
        <p:txBody>
          <a:bodyPr/>
          <a:lstStyle/>
          <a:p>
            <a:fld id="{BADC99D9-F975-4EA6-9B8C-07B49CD985DE}" type="slidenum">
              <a:rPr lang="zh-CN" altLang="en-US" smtClean="0"/>
              <a:t>19</a:t>
            </a:fld>
            <a:endParaRPr lang="zh-CN" altLang="en-US"/>
          </a:p>
        </p:txBody>
      </p:sp>
    </p:spTree>
    <p:extLst>
      <p:ext uri="{BB962C8B-B14F-4D97-AF65-F5344CB8AC3E}">
        <p14:creationId xmlns:p14="http://schemas.microsoft.com/office/powerpoint/2010/main" val="1900942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AFEE34-D4D6-468D-A34E-BDBB6A76C07D}"/>
              </a:ext>
            </a:extLst>
          </p:cNvPr>
          <p:cNvSpPr>
            <a:spLocks noGrp="1"/>
          </p:cNvSpPr>
          <p:nvPr>
            <p:ph type="title"/>
          </p:nvPr>
        </p:nvSpPr>
        <p:spPr/>
        <p:txBody>
          <a:bodyPr/>
          <a:lstStyle/>
          <a:p>
            <a:r>
              <a:rPr lang="en-US" altLang="zh-CN" dirty="0"/>
              <a:t>Contents</a:t>
            </a:r>
            <a:endParaRPr lang="zh-CN" altLang="en-US" dirty="0"/>
          </a:p>
        </p:txBody>
      </p:sp>
      <p:sp>
        <p:nvSpPr>
          <p:cNvPr id="3" name="内容占位符 2">
            <a:extLst>
              <a:ext uri="{FF2B5EF4-FFF2-40B4-BE49-F238E27FC236}">
                <a16:creationId xmlns:a16="http://schemas.microsoft.com/office/drawing/2014/main" id="{99B97CE2-0016-45EE-8915-4B63C06C4CE4}"/>
              </a:ext>
            </a:extLst>
          </p:cNvPr>
          <p:cNvSpPr>
            <a:spLocks noGrp="1"/>
          </p:cNvSpPr>
          <p:nvPr>
            <p:ph type="body" idx="1"/>
          </p:nvPr>
        </p:nvSpPr>
        <p:spPr/>
        <p:txBody>
          <a:bodyPr numCol="2">
            <a:normAutofit/>
          </a:bodyPr>
          <a:lstStyle/>
          <a:p>
            <a:pPr marL="514350" indent="-514350">
              <a:buFont typeface="+mj-lt"/>
              <a:buAutoNum type="arabicPeriod"/>
            </a:pPr>
            <a:r>
              <a:rPr lang="en-US" altLang="zh-CN" dirty="0"/>
              <a:t>System Design</a:t>
            </a:r>
          </a:p>
          <a:p>
            <a:pPr marL="514350" indent="-514350">
              <a:buFont typeface="+mj-lt"/>
              <a:buAutoNum type="arabicPeriod"/>
            </a:pPr>
            <a:r>
              <a:rPr lang="en-US" altLang="zh-CN" dirty="0"/>
              <a:t>Coding</a:t>
            </a:r>
          </a:p>
          <a:p>
            <a:pPr marL="514350" indent="-514350">
              <a:buFont typeface="+mj-lt"/>
              <a:buAutoNum type="arabicPeriod"/>
            </a:pPr>
            <a:r>
              <a:rPr lang="en-US" altLang="zh-CN" dirty="0"/>
              <a:t>Management</a:t>
            </a:r>
          </a:p>
          <a:p>
            <a:pPr marL="514350" indent="-514350">
              <a:buFont typeface="+mj-lt"/>
              <a:buAutoNum type="arabicPeriod"/>
            </a:pPr>
            <a:r>
              <a:rPr lang="en-US" altLang="zh-CN" dirty="0"/>
              <a:t>Testing</a:t>
            </a:r>
          </a:p>
        </p:txBody>
      </p:sp>
      <p:sp>
        <p:nvSpPr>
          <p:cNvPr id="4" name="页脚占位符 3">
            <a:extLst>
              <a:ext uri="{FF2B5EF4-FFF2-40B4-BE49-F238E27FC236}">
                <a16:creationId xmlns:a16="http://schemas.microsoft.com/office/drawing/2014/main" id="{F1874072-A2ED-436E-BDB3-6AB4C1AB3F72}"/>
              </a:ext>
            </a:extLst>
          </p:cNvPr>
          <p:cNvSpPr>
            <a:spLocks noGrp="1"/>
          </p:cNvSpPr>
          <p:nvPr>
            <p:ph type="ftr" sz="quarter" idx="11"/>
          </p:nvPr>
        </p:nvSpPr>
        <p:spPr/>
        <p:txBody>
          <a:bodyPr/>
          <a:lstStyle/>
          <a:p>
            <a:r>
              <a:rPr lang="en-US" altLang="zh-CN"/>
              <a:t>Distributed Software Development 2020-1</a:t>
            </a:r>
            <a:endParaRPr lang="zh-CN" altLang="en-US"/>
          </a:p>
        </p:txBody>
      </p:sp>
      <p:sp>
        <p:nvSpPr>
          <p:cNvPr id="5" name="灯片编号占位符 4">
            <a:extLst>
              <a:ext uri="{FF2B5EF4-FFF2-40B4-BE49-F238E27FC236}">
                <a16:creationId xmlns:a16="http://schemas.microsoft.com/office/drawing/2014/main" id="{60035482-1EB7-43B3-8958-68978271884E}"/>
              </a:ext>
            </a:extLst>
          </p:cNvPr>
          <p:cNvSpPr>
            <a:spLocks noGrp="1"/>
          </p:cNvSpPr>
          <p:nvPr>
            <p:ph type="sldNum" sz="quarter" idx="12"/>
          </p:nvPr>
        </p:nvSpPr>
        <p:spPr/>
        <p:txBody>
          <a:bodyPr/>
          <a:lstStyle/>
          <a:p>
            <a:fld id="{BADC99D9-F975-4EA6-9B8C-07B49CD985DE}" type="slidenum">
              <a:rPr lang="zh-CN" altLang="en-US" smtClean="0"/>
              <a:t>2</a:t>
            </a:fld>
            <a:endParaRPr lang="zh-CN" altLang="en-US"/>
          </a:p>
        </p:txBody>
      </p:sp>
    </p:spTree>
    <p:extLst>
      <p:ext uri="{BB962C8B-B14F-4D97-AF65-F5344CB8AC3E}">
        <p14:creationId xmlns:p14="http://schemas.microsoft.com/office/powerpoint/2010/main" val="3410265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ABCA75-D8BE-404D-9272-7AFBDB5D363D}"/>
              </a:ext>
            </a:extLst>
          </p:cNvPr>
          <p:cNvSpPr>
            <a:spLocks noGrp="1"/>
          </p:cNvSpPr>
          <p:nvPr>
            <p:ph type="title"/>
          </p:nvPr>
        </p:nvSpPr>
        <p:spPr/>
        <p:txBody>
          <a:bodyPr/>
          <a:lstStyle/>
          <a:p>
            <a:r>
              <a:rPr lang="en-US" dirty="0"/>
              <a:t>Data</a:t>
            </a:r>
          </a:p>
        </p:txBody>
      </p:sp>
      <p:sp>
        <p:nvSpPr>
          <p:cNvPr id="3" name="内容占位符 2">
            <a:extLst>
              <a:ext uri="{FF2B5EF4-FFF2-40B4-BE49-F238E27FC236}">
                <a16:creationId xmlns:a16="http://schemas.microsoft.com/office/drawing/2014/main" id="{05E43487-1254-4A29-92C7-ED2484FE9674}"/>
              </a:ext>
            </a:extLst>
          </p:cNvPr>
          <p:cNvSpPr>
            <a:spLocks noGrp="1"/>
          </p:cNvSpPr>
          <p:nvPr>
            <p:ph idx="1"/>
          </p:nvPr>
        </p:nvSpPr>
        <p:spPr/>
        <p:txBody>
          <a:bodyPr/>
          <a:lstStyle/>
          <a:p>
            <a:r>
              <a:rPr lang="en-US" altLang="zh-CN" dirty="0"/>
              <a:t>Everyone is supposed to …</a:t>
            </a:r>
          </a:p>
          <a:p>
            <a:pPr lvl="1"/>
            <a:r>
              <a:rPr lang="en-US" altLang="zh-CN" dirty="0"/>
              <a:t>Name your file according to the naming conventions.</a:t>
            </a:r>
          </a:p>
          <a:p>
            <a:pPr lvl="1"/>
            <a:r>
              <a:rPr lang="en-US" dirty="0"/>
              <a:t>Evaluate the performance of you teammates (not yourself).</a:t>
            </a:r>
          </a:p>
          <a:p>
            <a:pPr lvl="1"/>
            <a:r>
              <a:rPr lang="en-US" dirty="0"/>
              <a:t>Grades should be </a:t>
            </a:r>
            <a:r>
              <a:rPr lang="en-US"/>
              <a:t>carefully weighed.</a:t>
            </a:r>
          </a:p>
          <a:p>
            <a:pPr lvl="1"/>
            <a:endParaRPr lang="en-US" dirty="0"/>
          </a:p>
          <a:p>
            <a:r>
              <a:rPr lang="en-US" dirty="0"/>
              <a:t>PM is supposed to …</a:t>
            </a:r>
          </a:p>
          <a:p>
            <a:pPr lvl="1"/>
            <a:r>
              <a:rPr lang="en-US" dirty="0"/>
              <a:t>Complete the tasks for everyone.</a:t>
            </a:r>
          </a:p>
          <a:p>
            <a:pPr lvl="1"/>
            <a:r>
              <a:rPr lang="en-US" dirty="0"/>
              <a:t>Evaluate the performance of the other teams (not his/her own).</a:t>
            </a:r>
          </a:p>
          <a:p>
            <a:pPr lvl="1"/>
            <a:endParaRPr lang="en-US" dirty="0"/>
          </a:p>
          <a:p>
            <a:pPr lvl="1"/>
            <a:endParaRPr lang="en-US" dirty="0"/>
          </a:p>
        </p:txBody>
      </p:sp>
      <p:sp>
        <p:nvSpPr>
          <p:cNvPr id="4" name="页脚占位符 3">
            <a:extLst>
              <a:ext uri="{FF2B5EF4-FFF2-40B4-BE49-F238E27FC236}">
                <a16:creationId xmlns:a16="http://schemas.microsoft.com/office/drawing/2014/main" id="{9A8B377A-F660-4DA6-B414-50A915BDB890}"/>
              </a:ext>
            </a:extLst>
          </p:cNvPr>
          <p:cNvSpPr>
            <a:spLocks noGrp="1"/>
          </p:cNvSpPr>
          <p:nvPr>
            <p:ph type="ftr" sz="quarter" idx="11"/>
          </p:nvPr>
        </p:nvSpPr>
        <p:spPr/>
        <p:txBody>
          <a:bodyPr/>
          <a:lstStyle/>
          <a:p>
            <a:r>
              <a:rPr lang="en-US" altLang="zh-CN"/>
              <a:t>Distributed Software Development 2020-1</a:t>
            </a:r>
            <a:endParaRPr lang="zh-CN" altLang="en-US"/>
          </a:p>
        </p:txBody>
      </p:sp>
      <p:sp>
        <p:nvSpPr>
          <p:cNvPr id="5" name="灯片编号占位符 4">
            <a:extLst>
              <a:ext uri="{FF2B5EF4-FFF2-40B4-BE49-F238E27FC236}">
                <a16:creationId xmlns:a16="http://schemas.microsoft.com/office/drawing/2014/main" id="{263C17C0-F9B8-492C-9588-E697556E83E8}"/>
              </a:ext>
            </a:extLst>
          </p:cNvPr>
          <p:cNvSpPr>
            <a:spLocks noGrp="1"/>
          </p:cNvSpPr>
          <p:nvPr>
            <p:ph type="sldNum" sz="quarter" idx="12"/>
          </p:nvPr>
        </p:nvSpPr>
        <p:spPr/>
        <p:txBody>
          <a:bodyPr/>
          <a:lstStyle/>
          <a:p>
            <a:fld id="{BADC99D9-F975-4EA6-9B8C-07B49CD985DE}" type="slidenum">
              <a:rPr lang="zh-CN" altLang="en-US" smtClean="0"/>
              <a:t>20</a:t>
            </a:fld>
            <a:endParaRPr lang="zh-CN" altLang="en-US"/>
          </a:p>
        </p:txBody>
      </p:sp>
    </p:spTree>
    <p:extLst>
      <p:ext uri="{BB962C8B-B14F-4D97-AF65-F5344CB8AC3E}">
        <p14:creationId xmlns:p14="http://schemas.microsoft.com/office/powerpoint/2010/main" val="4092507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9E2CF-F7FF-42D0-A318-8AFDE853D84E}"/>
              </a:ext>
            </a:extLst>
          </p:cNvPr>
          <p:cNvSpPr>
            <a:spLocks noGrp="1"/>
          </p:cNvSpPr>
          <p:nvPr>
            <p:ph type="title"/>
          </p:nvPr>
        </p:nvSpPr>
        <p:spPr/>
        <p:txBody>
          <a:bodyPr/>
          <a:lstStyle/>
          <a:p>
            <a:r>
              <a:rPr lang="en-US" altLang="zh-CN" dirty="0"/>
              <a:t>Thanks!</a:t>
            </a:r>
            <a:endParaRPr lang="zh-CN" altLang="en-US" dirty="0"/>
          </a:p>
        </p:txBody>
      </p:sp>
      <p:sp>
        <p:nvSpPr>
          <p:cNvPr id="3" name="文本占位符 2">
            <a:extLst>
              <a:ext uri="{FF2B5EF4-FFF2-40B4-BE49-F238E27FC236}">
                <a16:creationId xmlns:a16="http://schemas.microsoft.com/office/drawing/2014/main" id="{65182370-4957-46C0-91F2-8B6E76D1DF5A}"/>
              </a:ext>
            </a:extLst>
          </p:cNvPr>
          <p:cNvSpPr>
            <a:spLocks noGrp="1"/>
          </p:cNvSpPr>
          <p:nvPr>
            <p:ph type="body" idx="1"/>
          </p:nvPr>
        </p:nvSpPr>
        <p:spPr/>
        <p:txBody>
          <a:bodyPr/>
          <a:lstStyle/>
          <a:p>
            <a:endParaRPr lang="zh-CN" altLang="en-US"/>
          </a:p>
        </p:txBody>
      </p:sp>
      <p:sp>
        <p:nvSpPr>
          <p:cNvPr id="4" name="页脚占位符 3">
            <a:extLst>
              <a:ext uri="{FF2B5EF4-FFF2-40B4-BE49-F238E27FC236}">
                <a16:creationId xmlns:a16="http://schemas.microsoft.com/office/drawing/2014/main" id="{876F419F-B321-4969-9CB0-B6BA3D600CED}"/>
              </a:ext>
            </a:extLst>
          </p:cNvPr>
          <p:cNvSpPr>
            <a:spLocks noGrp="1"/>
          </p:cNvSpPr>
          <p:nvPr>
            <p:ph type="ftr" sz="quarter" idx="11"/>
          </p:nvPr>
        </p:nvSpPr>
        <p:spPr/>
        <p:txBody>
          <a:bodyPr/>
          <a:lstStyle/>
          <a:p>
            <a:r>
              <a:rPr lang="en-US" altLang="zh-CN"/>
              <a:t>Distributed Software Development 2020-1</a:t>
            </a:r>
            <a:endParaRPr lang="zh-CN" altLang="en-US"/>
          </a:p>
        </p:txBody>
      </p:sp>
      <p:sp>
        <p:nvSpPr>
          <p:cNvPr id="5" name="灯片编号占位符 4">
            <a:extLst>
              <a:ext uri="{FF2B5EF4-FFF2-40B4-BE49-F238E27FC236}">
                <a16:creationId xmlns:a16="http://schemas.microsoft.com/office/drawing/2014/main" id="{7368E45B-0CDF-4F33-BB3F-4E946464F22B}"/>
              </a:ext>
            </a:extLst>
          </p:cNvPr>
          <p:cNvSpPr>
            <a:spLocks noGrp="1"/>
          </p:cNvSpPr>
          <p:nvPr>
            <p:ph type="sldNum" sz="quarter" idx="12"/>
          </p:nvPr>
        </p:nvSpPr>
        <p:spPr/>
        <p:txBody>
          <a:bodyPr/>
          <a:lstStyle/>
          <a:p>
            <a:fld id="{BADC99D9-F975-4EA6-9B8C-07B49CD985DE}" type="slidenum">
              <a:rPr lang="zh-CN" altLang="en-US" smtClean="0"/>
              <a:t>21</a:t>
            </a:fld>
            <a:endParaRPr lang="zh-CN" altLang="en-US"/>
          </a:p>
        </p:txBody>
      </p:sp>
    </p:spTree>
    <p:extLst>
      <p:ext uri="{BB962C8B-B14F-4D97-AF65-F5344CB8AC3E}">
        <p14:creationId xmlns:p14="http://schemas.microsoft.com/office/powerpoint/2010/main" val="268530059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E3841-F4BD-4B59-BA28-872028D2A981}"/>
              </a:ext>
            </a:extLst>
          </p:cNvPr>
          <p:cNvSpPr>
            <a:spLocks noGrp="1"/>
          </p:cNvSpPr>
          <p:nvPr>
            <p:ph type="title"/>
          </p:nvPr>
        </p:nvSpPr>
        <p:spPr/>
        <p:txBody>
          <a:bodyPr/>
          <a:lstStyle/>
          <a:p>
            <a:r>
              <a:rPr lang="en-US" altLang="zh-CN" dirty="0"/>
              <a:t>0. Before SD</a:t>
            </a:r>
            <a:endParaRPr lang="zh-CN" altLang="en-US" dirty="0"/>
          </a:p>
        </p:txBody>
      </p:sp>
      <p:sp>
        <p:nvSpPr>
          <p:cNvPr id="3" name="文本占位符 2">
            <a:extLst>
              <a:ext uri="{FF2B5EF4-FFF2-40B4-BE49-F238E27FC236}">
                <a16:creationId xmlns:a16="http://schemas.microsoft.com/office/drawing/2014/main" id="{4E626D18-6830-451C-8836-9D2E9529F447}"/>
              </a:ext>
            </a:extLst>
          </p:cNvPr>
          <p:cNvSpPr>
            <a:spLocks noGrp="1"/>
          </p:cNvSpPr>
          <p:nvPr>
            <p:ph type="body" idx="1"/>
          </p:nvPr>
        </p:nvSpPr>
        <p:spPr/>
        <p:txBody>
          <a:bodyPr numCol="2">
            <a:normAutofit/>
          </a:bodyPr>
          <a:lstStyle/>
          <a:p>
            <a:pPr marL="457200" indent="-457200">
              <a:buFont typeface="+mj-lt"/>
              <a:buAutoNum type="arabicPeriod"/>
            </a:pPr>
            <a:endParaRPr lang="en-US" altLang="zh-CN" dirty="0"/>
          </a:p>
        </p:txBody>
      </p:sp>
      <p:sp>
        <p:nvSpPr>
          <p:cNvPr id="4" name="页脚占位符 3">
            <a:extLst>
              <a:ext uri="{FF2B5EF4-FFF2-40B4-BE49-F238E27FC236}">
                <a16:creationId xmlns:a16="http://schemas.microsoft.com/office/drawing/2014/main" id="{5C0F78A9-1CF1-4EAE-BA21-BEB31AE94BB9}"/>
              </a:ext>
            </a:extLst>
          </p:cNvPr>
          <p:cNvSpPr>
            <a:spLocks noGrp="1"/>
          </p:cNvSpPr>
          <p:nvPr>
            <p:ph type="ftr" sz="quarter" idx="11"/>
          </p:nvPr>
        </p:nvSpPr>
        <p:spPr/>
        <p:txBody>
          <a:bodyPr/>
          <a:lstStyle/>
          <a:p>
            <a:r>
              <a:rPr lang="en-US" altLang="zh-CN"/>
              <a:t>Distributed Software Development 2020-1</a:t>
            </a:r>
            <a:endParaRPr lang="zh-CN" altLang="en-US"/>
          </a:p>
        </p:txBody>
      </p:sp>
      <p:sp>
        <p:nvSpPr>
          <p:cNvPr id="5" name="灯片编号占位符 4">
            <a:extLst>
              <a:ext uri="{FF2B5EF4-FFF2-40B4-BE49-F238E27FC236}">
                <a16:creationId xmlns:a16="http://schemas.microsoft.com/office/drawing/2014/main" id="{BA5EAB16-D1D1-4D49-9A66-0898C0AB2BF9}"/>
              </a:ext>
            </a:extLst>
          </p:cNvPr>
          <p:cNvSpPr>
            <a:spLocks noGrp="1"/>
          </p:cNvSpPr>
          <p:nvPr>
            <p:ph type="sldNum" sz="quarter" idx="12"/>
          </p:nvPr>
        </p:nvSpPr>
        <p:spPr/>
        <p:txBody>
          <a:bodyPr/>
          <a:lstStyle/>
          <a:p>
            <a:fld id="{BADC99D9-F975-4EA6-9B8C-07B49CD985DE}" type="slidenum">
              <a:rPr lang="zh-CN" altLang="en-US" smtClean="0"/>
              <a:t>3</a:t>
            </a:fld>
            <a:endParaRPr lang="zh-CN" altLang="en-US"/>
          </a:p>
        </p:txBody>
      </p:sp>
    </p:spTree>
    <p:extLst>
      <p:ext uri="{BB962C8B-B14F-4D97-AF65-F5344CB8AC3E}">
        <p14:creationId xmlns:p14="http://schemas.microsoft.com/office/powerpoint/2010/main" val="333565729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9CB0A-A1FA-4BD7-9F6E-D4D70A49E998}"/>
              </a:ext>
            </a:extLst>
          </p:cNvPr>
          <p:cNvSpPr>
            <a:spLocks noGrp="1"/>
          </p:cNvSpPr>
          <p:nvPr>
            <p:ph type="title"/>
          </p:nvPr>
        </p:nvSpPr>
        <p:spPr/>
        <p:txBody>
          <a:bodyPr/>
          <a:lstStyle/>
          <a:p>
            <a:r>
              <a:rPr lang="en-US" dirty="0"/>
              <a:t>Use Case Diagram  </a:t>
            </a:r>
            <a:r>
              <a:rPr lang="en-US" altLang="zh-CN" dirty="0"/>
              <a:t>from Happiness</a:t>
            </a:r>
            <a:endParaRPr lang="en-US" dirty="0"/>
          </a:p>
        </p:txBody>
      </p:sp>
      <p:sp>
        <p:nvSpPr>
          <p:cNvPr id="4" name="页脚占位符 3">
            <a:extLst>
              <a:ext uri="{FF2B5EF4-FFF2-40B4-BE49-F238E27FC236}">
                <a16:creationId xmlns:a16="http://schemas.microsoft.com/office/drawing/2014/main" id="{4F085642-50AA-439E-9353-CE63C8807ECC}"/>
              </a:ext>
            </a:extLst>
          </p:cNvPr>
          <p:cNvSpPr>
            <a:spLocks noGrp="1"/>
          </p:cNvSpPr>
          <p:nvPr>
            <p:ph type="ftr" sz="quarter" idx="11"/>
          </p:nvPr>
        </p:nvSpPr>
        <p:spPr/>
        <p:txBody>
          <a:bodyPr/>
          <a:lstStyle/>
          <a:p>
            <a:r>
              <a:rPr lang="en-US" altLang="zh-CN"/>
              <a:t>Distributed Software Development 2020-1</a:t>
            </a:r>
            <a:endParaRPr lang="zh-CN" altLang="en-US"/>
          </a:p>
        </p:txBody>
      </p:sp>
      <p:sp>
        <p:nvSpPr>
          <p:cNvPr id="5" name="灯片编号占位符 4">
            <a:extLst>
              <a:ext uri="{FF2B5EF4-FFF2-40B4-BE49-F238E27FC236}">
                <a16:creationId xmlns:a16="http://schemas.microsoft.com/office/drawing/2014/main" id="{C666974F-9173-441B-BAA6-44991DC302E4}"/>
              </a:ext>
            </a:extLst>
          </p:cNvPr>
          <p:cNvSpPr>
            <a:spLocks noGrp="1"/>
          </p:cNvSpPr>
          <p:nvPr>
            <p:ph type="sldNum" sz="quarter" idx="12"/>
          </p:nvPr>
        </p:nvSpPr>
        <p:spPr/>
        <p:txBody>
          <a:bodyPr/>
          <a:lstStyle/>
          <a:p>
            <a:fld id="{BADC99D9-F975-4EA6-9B8C-07B49CD985DE}" type="slidenum">
              <a:rPr lang="zh-CN" altLang="en-US" smtClean="0"/>
              <a:t>4</a:t>
            </a:fld>
            <a:endParaRPr lang="zh-CN" altLang="en-US"/>
          </a:p>
        </p:txBody>
      </p:sp>
      <p:pic>
        <p:nvPicPr>
          <p:cNvPr id="8" name="图片 7">
            <a:extLst>
              <a:ext uri="{FF2B5EF4-FFF2-40B4-BE49-F238E27FC236}">
                <a16:creationId xmlns:a16="http://schemas.microsoft.com/office/drawing/2014/main" id="{96778072-729E-41D0-9E2B-BEDF2DF1AFD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10269" y="2030377"/>
            <a:ext cx="4998720" cy="4136390"/>
          </a:xfrm>
          <a:prstGeom prst="rect">
            <a:avLst/>
          </a:prstGeom>
          <a:noFill/>
          <a:ln>
            <a:noFill/>
          </a:ln>
        </p:spPr>
      </p:pic>
      <p:sp>
        <p:nvSpPr>
          <p:cNvPr id="3" name="矩形 2">
            <a:extLst>
              <a:ext uri="{FF2B5EF4-FFF2-40B4-BE49-F238E27FC236}">
                <a16:creationId xmlns:a16="http://schemas.microsoft.com/office/drawing/2014/main" id="{3E9C862F-0466-449D-BC9C-467608D9B6F6}"/>
              </a:ext>
            </a:extLst>
          </p:cNvPr>
          <p:cNvSpPr/>
          <p:nvPr/>
        </p:nvSpPr>
        <p:spPr>
          <a:xfrm>
            <a:off x="3860800" y="4222044"/>
            <a:ext cx="812800" cy="3651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5054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9DBFC30-DE25-4B50-8991-4251F8BCD605}"/>
              </a:ext>
            </a:extLst>
          </p:cNvPr>
          <p:cNvPicPr/>
          <p:nvPr/>
        </p:nvPicPr>
        <p:blipFill rotWithShape="1">
          <a:blip r:embed="rId2"/>
          <a:srcRect r="17848" b="8851"/>
          <a:stretch/>
        </p:blipFill>
        <p:spPr>
          <a:xfrm>
            <a:off x="3860800" y="1860938"/>
            <a:ext cx="4488416" cy="4347951"/>
          </a:xfrm>
          <a:prstGeom prst="rect">
            <a:avLst/>
          </a:prstGeom>
          <a:noFill/>
          <a:ln>
            <a:noFill/>
          </a:ln>
        </p:spPr>
      </p:pic>
      <p:sp>
        <p:nvSpPr>
          <p:cNvPr id="2" name="标题 1">
            <a:extLst>
              <a:ext uri="{FF2B5EF4-FFF2-40B4-BE49-F238E27FC236}">
                <a16:creationId xmlns:a16="http://schemas.microsoft.com/office/drawing/2014/main" id="{1259CB0A-A1FA-4BD7-9F6E-D4D70A49E998}"/>
              </a:ext>
            </a:extLst>
          </p:cNvPr>
          <p:cNvSpPr>
            <a:spLocks noGrp="1"/>
          </p:cNvSpPr>
          <p:nvPr>
            <p:ph type="title"/>
          </p:nvPr>
        </p:nvSpPr>
        <p:spPr/>
        <p:txBody>
          <a:bodyPr/>
          <a:lstStyle/>
          <a:p>
            <a:r>
              <a:rPr lang="en-US" dirty="0"/>
              <a:t>Use Case Diagram  </a:t>
            </a:r>
            <a:r>
              <a:rPr lang="en-US" altLang="zh-CN" dirty="0"/>
              <a:t>from </a:t>
            </a:r>
            <a:r>
              <a:rPr lang="en-US" altLang="zh-CN" dirty="0" err="1"/>
              <a:t>HappyDogs</a:t>
            </a:r>
            <a:endParaRPr lang="en-US" dirty="0"/>
          </a:p>
        </p:txBody>
      </p:sp>
      <p:sp>
        <p:nvSpPr>
          <p:cNvPr id="4" name="页脚占位符 3">
            <a:extLst>
              <a:ext uri="{FF2B5EF4-FFF2-40B4-BE49-F238E27FC236}">
                <a16:creationId xmlns:a16="http://schemas.microsoft.com/office/drawing/2014/main" id="{4F085642-50AA-439E-9353-CE63C8807ECC}"/>
              </a:ext>
            </a:extLst>
          </p:cNvPr>
          <p:cNvSpPr>
            <a:spLocks noGrp="1"/>
          </p:cNvSpPr>
          <p:nvPr>
            <p:ph type="ftr" sz="quarter" idx="11"/>
          </p:nvPr>
        </p:nvSpPr>
        <p:spPr/>
        <p:txBody>
          <a:bodyPr/>
          <a:lstStyle/>
          <a:p>
            <a:r>
              <a:rPr lang="en-US" altLang="zh-CN"/>
              <a:t>Distributed Software Development 2020-1</a:t>
            </a:r>
            <a:endParaRPr lang="zh-CN" altLang="en-US"/>
          </a:p>
        </p:txBody>
      </p:sp>
      <p:sp>
        <p:nvSpPr>
          <p:cNvPr id="5" name="灯片编号占位符 4">
            <a:extLst>
              <a:ext uri="{FF2B5EF4-FFF2-40B4-BE49-F238E27FC236}">
                <a16:creationId xmlns:a16="http://schemas.microsoft.com/office/drawing/2014/main" id="{C666974F-9173-441B-BAA6-44991DC302E4}"/>
              </a:ext>
            </a:extLst>
          </p:cNvPr>
          <p:cNvSpPr>
            <a:spLocks noGrp="1"/>
          </p:cNvSpPr>
          <p:nvPr>
            <p:ph type="sldNum" sz="quarter" idx="12"/>
          </p:nvPr>
        </p:nvSpPr>
        <p:spPr/>
        <p:txBody>
          <a:bodyPr/>
          <a:lstStyle/>
          <a:p>
            <a:fld id="{BADC99D9-F975-4EA6-9B8C-07B49CD985DE}" type="slidenum">
              <a:rPr lang="zh-CN" altLang="en-US" smtClean="0"/>
              <a:t>5</a:t>
            </a:fld>
            <a:endParaRPr lang="zh-CN" altLang="en-US"/>
          </a:p>
        </p:txBody>
      </p:sp>
      <p:sp>
        <p:nvSpPr>
          <p:cNvPr id="3" name="矩形 2">
            <a:extLst>
              <a:ext uri="{FF2B5EF4-FFF2-40B4-BE49-F238E27FC236}">
                <a16:creationId xmlns:a16="http://schemas.microsoft.com/office/drawing/2014/main" id="{3E9C862F-0466-449D-BC9C-467608D9B6F6}"/>
              </a:ext>
            </a:extLst>
          </p:cNvPr>
          <p:cNvSpPr/>
          <p:nvPr/>
        </p:nvSpPr>
        <p:spPr>
          <a:xfrm>
            <a:off x="7236178" y="5644444"/>
            <a:ext cx="812800" cy="3651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4979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9CB0A-A1FA-4BD7-9F6E-D4D70A49E998}"/>
              </a:ext>
            </a:extLst>
          </p:cNvPr>
          <p:cNvSpPr>
            <a:spLocks noGrp="1"/>
          </p:cNvSpPr>
          <p:nvPr>
            <p:ph type="title"/>
          </p:nvPr>
        </p:nvSpPr>
        <p:spPr/>
        <p:txBody>
          <a:bodyPr/>
          <a:lstStyle/>
          <a:p>
            <a:r>
              <a:rPr lang="en-US" dirty="0"/>
              <a:t>Use Case Diagram  </a:t>
            </a:r>
            <a:r>
              <a:rPr lang="en-US" altLang="zh-CN" dirty="0"/>
              <a:t>from </a:t>
            </a:r>
            <a:r>
              <a:rPr lang="en-US" altLang="zh-CN" dirty="0" err="1"/>
              <a:t>Lengends</a:t>
            </a:r>
            <a:endParaRPr lang="en-US" dirty="0"/>
          </a:p>
        </p:txBody>
      </p:sp>
      <p:sp>
        <p:nvSpPr>
          <p:cNvPr id="4" name="页脚占位符 3">
            <a:extLst>
              <a:ext uri="{FF2B5EF4-FFF2-40B4-BE49-F238E27FC236}">
                <a16:creationId xmlns:a16="http://schemas.microsoft.com/office/drawing/2014/main" id="{4F085642-50AA-439E-9353-CE63C8807ECC}"/>
              </a:ext>
            </a:extLst>
          </p:cNvPr>
          <p:cNvSpPr>
            <a:spLocks noGrp="1"/>
          </p:cNvSpPr>
          <p:nvPr>
            <p:ph type="ftr" sz="quarter" idx="11"/>
          </p:nvPr>
        </p:nvSpPr>
        <p:spPr/>
        <p:txBody>
          <a:bodyPr/>
          <a:lstStyle/>
          <a:p>
            <a:r>
              <a:rPr lang="en-US" altLang="zh-CN"/>
              <a:t>Distributed Software Development 2020-1</a:t>
            </a:r>
            <a:endParaRPr lang="zh-CN" altLang="en-US"/>
          </a:p>
        </p:txBody>
      </p:sp>
      <p:sp>
        <p:nvSpPr>
          <p:cNvPr id="5" name="灯片编号占位符 4">
            <a:extLst>
              <a:ext uri="{FF2B5EF4-FFF2-40B4-BE49-F238E27FC236}">
                <a16:creationId xmlns:a16="http://schemas.microsoft.com/office/drawing/2014/main" id="{C666974F-9173-441B-BAA6-44991DC302E4}"/>
              </a:ext>
            </a:extLst>
          </p:cNvPr>
          <p:cNvSpPr>
            <a:spLocks noGrp="1"/>
          </p:cNvSpPr>
          <p:nvPr>
            <p:ph type="sldNum" sz="quarter" idx="12"/>
          </p:nvPr>
        </p:nvSpPr>
        <p:spPr/>
        <p:txBody>
          <a:bodyPr/>
          <a:lstStyle/>
          <a:p>
            <a:fld id="{BADC99D9-F975-4EA6-9B8C-07B49CD985DE}" type="slidenum">
              <a:rPr lang="zh-CN" altLang="en-US" smtClean="0"/>
              <a:t>6</a:t>
            </a:fld>
            <a:endParaRPr lang="zh-CN" altLang="en-US"/>
          </a:p>
        </p:txBody>
      </p:sp>
      <p:pic>
        <p:nvPicPr>
          <p:cNvPr id="6" name="图片 5">
            <a:extLst>
              <a:ext uri="{FF2B5EF4-FFF2-40B4-BE49-F238E27FC236}">
                <a16:creationId xmlns:a16="http://schemas.microsoft.com/office/drawing/2014/main" id="{9DFCAAF6-2865-429D-8B04-278378BC5B48}"/>
              </a:ext>
            </a:extLst>
          </p:cNvPr>
          <p:cNvPicPr>
            <a:picLocks noChangeAspect="1"/>
          </p:cNvPicPr>
          <p:nvPr/>
        </p:nvPicPr>
        <p:blipFill>
          <a:blip r:embed="rId2"/>
          <a:stretch>
            <a:fillRect/>
          </a:stretch>
        </p:blipFill>
        <p:spPr>
          <a:xfrm>
            <a:off x="472038" y="1978243"/>
            <a:ext cx="8991296" cy="2605046"/>
          </a:xfrm>
          <a:prstGeom prst="rect">
            <a:avLst/>
          </a:prstGeom>
        </p:spPr>
      </p:pic>
      <p:sp>
        <p:nvSpPr>
          <p:cNvPr id="3" name="矩形 2">
            <a:extLst>
              <a:ext uri="{FF2B5EF4-FFF2-40B4-BE49-F238E27FC236}">
                <a16:creationId xmlns:a16="http://schemas.microsoft.com/office/drawing/2014/main" id="{3E9C862F-0466-449D-BC9C-467608D9B6F6}"/>
              </a:ext>
            </a:extLst>
          </p:cNvPr>
          <p:cNvSpPr/>
          <p:nvPr/>
        </p:nvSpPr>
        <p:spPr>
          <a:xfrm>
            <a:off x="1196622" y="3302673"/>
            <a:ext cx="812800" cy="3651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1690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9CB0A-A1FA-4BD7-9F6E-D4D70A49E998}"/>
              </a:ext>
            </a:extLst>
          </p:cNvPr>
          <p:cNvSpPr>
            <a:spLocks noGrp="1"/>
          </p:cNvSpPr>
          <p:nvPr>
            <p:ph type="title"/>
          </p:nvPr>
        </p:nvSpPr>
        <p:spPr/>
        <p:txBody>
          <a:bodyPr/>
          <a:lstStyle/>
          <a:p>
            <a:r>
              <a:rPr lang="en-US" dirty="0"/>
              <a:t>Use Case Diagram  </a:t>
            </a:r>
            <a:r>
              <a:rPr lang="en-US" altLang="zh-CN" dirty="0"/>
              <a:t>from </a:t>
            </a:r>
            <a:r>
              <a:rPr lang="en-US" altLang="zh-CN" dirty="0" err="1"/>
              <a:t>DogRay</a:t>
            </a:r>
            <a:endParaRPr lang="en-US" dirty="0"/>
          </a:p>
        </p:txBody>
      </p:sp>
      <p:sp>
        <p:nvSpPr>
          <p:cNvPr id="4" name="页脚占位符 3">
            <a:extLst>
              <a:ext uri="{FF2B5EF4-FFF2-40B4-BE49-F238E27FC236}">
                <a16:creationId xmlns:a16="http://schemas.microsoft.com/office/drawing/2014/main" id="{4F085642-50AA-439E-9353-CE63C8807ECC}"/>
              </a:ext>
            </a:extLst>
          </p:cNvPr>
          <p:cNvSpPr>
            <a:spLocks noGrp="1"/>
          </p:cNvSpPr>
          <p:nvPr>
            <p:ph type="ftr" sz="quarter" idx="11"/>
          </p:nvPr>
        </p:nvSpPr>
        <p:spPr/>
        <p:txBody>
          <a:bodyPr/>
          <a:lstStyle/>
          <a:p>
            <a:r>
              <a:rPr lang="en-US" altLang="zh-CN"/>
              <a:t>Distributed Software Development 2020-1</a:t>
            </a:r>
            <a:endParaRPr lang="zh-CN" altLang="en-US"/>
          </a:p>
        </p:txBody>
      </p:sp>
      <p:sp>
        <p:nvSpPr>
          <p:cNvPr id="5" name="灯片编号占位符 4">
            <a:extLst>
              <a:ext uri="{FF2B5EF4-FFF2-40B4-BE49-F238E27FC236}">
                <a16:creationId xmlns:a16="http://schemas.microsoft.com/office/drawing/2014/main" id="{C666974F-9173-441B-BAA6-44991DC302E4}"/>
              </a:ext>
            </a:extLst>
          </p:cNvPr>
          <p:cNvSpPr>
            <a:spLocks noGrp="1"/>
          </p:cNvSpPr>
          <p:nvPr>
            <p:ph type="sldNum" sz="quarter" idx="12"/>
          </p:nvPr>
        </p:nvSpPr>
        <p:spPr/>
        <p:txBody>
          <a:bodyPr/>
          <a:lstStyle/>
          <a:p>
            <a:fld id="{BADC99D9-F975-4EA6-9B8C-07B49CD985DE}" type="slidenum">
              <a:rPr lang="zh-CN" altLang="en-US" smtClean="0"/>
              <a:t>7</a:t>
            </a:fld>
            <a:endParaRPr lang="zh-CN" altLang="en-US"/>
          </a:p>
        </p:txBody>
      </p:sp>
      <p:sp>
        <p:nvSpPr>
          <p:cNvPr id="7" name="Rectangle 2">
            <a:extLst>
              <a:ext uri="{FF2B5EF4-FFF2-40B4-BE49-F238E27FC236}">
                <a16:creationId xmlns:a16="http://schemas.microsoft.com/office/drawing/2014/main" id="{9CE7D701-E7DB-417B-A0FE-15E03E243F70}"/>
              </a:ext>
            </a:extLst>
          </p:cNvPr>
          <p:cNvSpPr>
            <a:spLocks noChangeArrowheads="1"/>
          </p:cNvSpPr>
          <p:nvPr/>
        </p:nvSpPr>
        <p:spPr bwMode="auto">
          <a:xfrm>
            <a:off x="2736762" y="1843232"/>
            <a:ext cx="1595373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8" name="对象 7">
            <a:extLst>
              <a:ext uri="{FF2B5EF4-FFF2-40B4-BE49-F238E27FC236}">
                <a16:creationId xmlns:a16="http://schemas.microsoft.com/office/drawing/2014/main" id="{BDBFAAED-2C18-45D1-BDB8-B39EC419AA0C}"/>
              </a:ext>
            </a:extLst>
          </p:cNvPr>
          <p:cNvGraphicFramePr>
            <a:graphicFrameLocks noChangeAspect="1"/>
          </p:cNvGraphicFramePr>
          <p:nvPr>
            <p:extLst>
              <p:ext uri="{D42A27DB-BD31-4B8C-83A1-F6EECF244321}">
                <p14:modId xmlns:p14="http://schemas.microsoft.com/office/powerpoint/2010/main" val="2596605819"/>
              </p:ext>
            </p:extLst>
          </p:nvPr>
        </p:nvGraphicFramePr>
        <p:xfrm>
          <a:off x="2736762" y="1843231"/>
          <a:ext cx="6718476" cy="4277887"/>
        </p:xfrm>
        <a:graphic>
          <a:graphicData uri="http://schemas.openxmlformats.org/presentationml/2006/ole">
            <mc:AlternateContent xmlns:mc="http://schemas.openxmlformats.org/markup-compatibility/2006">
              <mc:Choice xmlns:v="urn:schemas-microsoft-com:vml" Requires="v">
                <p:oleObj spid="_x0000_s1031" r:id="rId3" imgW="4670670" imgH="2963929" progId="Visio.Drawing.15">
                  <p:embed/>
                </p:oleObj>
              </mc:Choice>
              <mc:Fallback>
                <p:oleObj r:id="rId3" imgW="4670670" imgH="2963929"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6762" y="1843231"/>
                        <a:ext cx="6718476" cy="4277887"/>
                      </a:xfrm>
                      <a:prstGeom prst="rect">
                        <a:avLst/>
                      </a:prstGeom>
                      <a:noFill/>
                    </p:spPr>
                  </p:pic>
                </p:oleObj>
              </mc:Fallback>
            </mc:AlternateContent>
          </a:graphicData>
        </a:graphic>
      </p:graphicFrame>
      <p:sp>
        <p:nvSpPr>
          <p:cNvPr id="3" name="矩形 2">
            <a:extLst>
              <a:ext uri="{FF2B5EF4-FFF2-40B4-BE49-F238E27FC236}">
                <a16:creationId xmlns:a16="http://schemas.microsoft.com/office/drawing/2014/main" id="{3E9C862F-0466-449D-BC9C-467608D9B6F6}"/>
              </a:ext>
            </a:extLst>
          </p:cNvPr>
          <p:cNvSpPr/>
          <p:nvPr/>
        </p:nvSpPr>
        <p:spPr>
          <a:xfrm>
            <a:off x="2585155" y="3863073"/>
            <a:ext cx="812800" cy="3651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0248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A1E02-CA4B-44D4-9901-E58F50FA440B}"/>
              </a:ext>
            </a:extLst>
          </p:cNvPr>
          <p:cNvSpPr>
            <a:spLocks noGrp="1"/>
          </p:cNvSpPr>
          <p:nvPr>
            <p:ph type="title"/>
          </p:nvPr>
        </p:nvSpPr>
        <p:spPr/>
        <p:txBody>
          <a:bodyPr/>
          <a:lstStyle/>
          <a:p>
            <a:r>
              <a:rPr lang="en-US" altLang="zh-CN" dirty="0"/>
              <a:t>Use Case Diagram from </a:t>
            </a:r>
            <a:r>
              <a:rPr lang="en-US" altLang="zh-CN" dirty="0" err="1"/>
              <a:t>GourdIsland</a:t>
            </a:r>
            <a:endParaRPr lang="en-US" dirty="0"/>
          </a:p>
        </p:txBody>
      </p:sp>
      <p:sp>
        <p:nvSpPr>
          <p:cNvPr id="4" name="页脚占位符 3">
            <a:extLst>
              <a:ext uri="{FF2B5EF4-FFF2-40B4-BE49-F238E27FC236}">
                <a16:creationId xmlns:a16="http://schemas.microsoft.com/office/drawing/2014/main" id="{88276F57-1281-43F8-B893-B56242AD0583}"/>
              </a:ext>
            </a:extLst>
          </p:cNvPr>
          <p:cNvSpPr>
            <a:spLocks noGrp="1"/>
          </p:cNvSpPr>
          <p:nvPr>
            <p:ph type="ftr" sz="quarter" idx="11"/>
          </p:nvPr>
        </p:nvSpPr>
        <p:spPr/>
        <p:txBody>
          <a:bodyPr/>
          <a:lstStyle/>
          <a:p>
            <a:r>
              <a:rPr lang="en-US" altLang="zh-CN"/>
              <a:t>Distributed Software Development 2020-1</a:t>
            </a:r>
            <a:endParaRPr lang="zh-CN" altLang="en-US"/>
          </a:p>
        </p:txBody>
      </p:sp>
      <p:sp>
        <p:nvSpPr>
          <p:cNvPr id="5" name="灯片编号占位符 4">
            <a:extLst>
              <a:ext uri="{FF2B5EF4-FFF2-40B4-BE49-F238E27FC236}">
                <a16:creationId xmlns:a16="http://schemas.microsoft.com/office/drawing/2014/main" id="{904458C8-37EA-4FD8-98A1-C9719BCB1637}"/>
              </a:ext>
            </a:extLst>
          </p:cNvPr>
          <p:cNvSpPr>
            <a:spLocks noGrp="1"/>
          </p:cNvSpPr>
          <p:nvPr>
            <p:ph type="sldNum" sz="quarter" idx="12"/>
          </p:nvPr>
        </p:nvSpPr>
        <p:spPr/>
        <p:txBody>
          <a:bodyPr/>
          <a:lstStyle/>
          <a:p>
            <a:fld id="{BADC99D9-F975-4EA6-9B8C-07B49CD985DE}" type="slidenum">
              <a:rPr lang="zh-CN" altLang="en-US" smtClean="0"/>
              <a:t>8</a:t>
            </a:fld>
            <a:endParaRPr lang="zh-CN" altLang="en-US"/>
          </a:p>
        </p:txBody>
      </p:sp>
      <p:sp>
        <p:nvSpPr>
          <p:cNvPr id="7" name="内容占位符 6">
            <a:extLst>
              <a:ext uri="{FF2B5EF4-FFF2-40B4-BE49-F238E27FC236}">
                <a16:creationId xmlns:a16="http://schemas.microsoft.com/office/drawing/2014/main" id="{976F9F88-B380-402B-BB67-DD612C46827A}"/>
              </a:ext>
            </a:extLst>
          </p:cNvPr>
          <p:cNvSpPr>
            <a:spLocks noGrp="1"/>
          </p:cNvSpPr>
          <p:nvPr>
            <p:ph idx="1"/>
          </p:nvPr>
        </p:nvSpPr>
        <p:spPr/>
        <p:txBody>
          <a:bodyPr/>
          <a:lstStyle/>
          <a:p>
            <a:endParaRPr lang="en-US" dirty="0"/>
          </a:p>
        </p:txBody>
      </p:sp>
      <p:pic>
        <p:nvPicPr>
          <p:cNvPr id="8" name="图片 7">
            <a:extLst>
              <a:ext uri="{FF2B5EF4-FFF2-40B4-BE49-F238E27FC236}">
                <a16:creationId xmlns:a16="http://schemas.microsoft.com/office/drawing/2014/main" id="{CA451A43-4E87-4108-8FA6-E341662C17F6}"/>
              </a:ext>
            </a:extLst>
          </p:cNvPr>
          <p:cNvPicPr/>
          <p:nvPr/>
        </p:nvPicPr>
        <p:blipFill>
          <a:blip r:embed="rId2">
            <a:extLst>
              <a:ext uri="{28A0092B-C50C-407E-A947-70E740481C1C}">
                <a14:useLocalDpi xmlns:a14="http://schemas.microsoft.com/office/drawing/2010/main" val="0"/>
              </a:ext>
            </a:extLst>
          </a:blip>
          <a:srcRect/>
          <a:stretch>
            <a:fillRect/>
          </a:stretch>
        </p:blipFill>
        <p:spPr>
          <a:xfrm>
            <a:off x="6396422" y="2163626"/>
            <a:ext cx="5486400" cy="3610610"/>
          </a:xfrm>
          <a:prstGeom prst="rect">
            <a:avLst/>
          </a:prstGeom>
          <a:noFill/>
          <a:ln>
            <a:noFill/>
          </a:ln>
        </p:spPr>
      </p:pic>
      <p:pic>
        <p:nvPicPr>
          <p:cNvPr id="9" name="图片 8">
            <a:extLst>
              <a:ext uri="{FF2B5EF4-FFF2-40B4-BE49-F238E27FC236}">
                <a16:creationId xmlns:a16="http://schemas.microsoft.com/office/drawing/2014/main" id="{A51CD2E5-E85B-4C18-BA73-17069949B7CD}"/>
              </a:ext>
            </a:extLst>
          </p:cNvPr>
          <p:cNvPicPr/>
          <p:nvPr/>
        </p:nvPicPr>
        <p:blipFill>
          <a:blip r:embed="rId3">
            <a:extLst>
              <a:ext uri="{28A0092B-C50C-407E-A947-70E740481C1C}">
                <a14:useLocalDpi xmlns:a14="http://schemas.microsoft.com/office/drawing/2010/main" val="0"/>
              </a:ext>
            </a:extLst>
          </a:blip>
          <a:srcRect/>
          <a:stretch>
            <a:fillRect/>
          </a:stretch>
        </p:blipFill>
        <p:spPr>
          <a:xfrm>
            <a:off x="513808" y="2367341"/>
            <a:ext cx="5882614" cy="3497852"/>
          </a:xfrm>
          <a:prstGeom prst="rect">
            <a:avLst/>
          </a:prstGeom>
          <a:noFill/>
          <a:ln>
            <a:noFill/>
          </a:ln>
        </p:spPr>
      </p:pic>
      <p:pic>
        <p:nvPicPr>
          <p:cNvPr id="3" name="图片 2">
            <a:extLst>
              <a:ext uri="{FF2B5EF4-FFF2-40B4-BE49-F238E27FC236}">
                <a16:creationId xmlns:a16="http://schemas.microsoft.com/office/drawing/2014/main" id="{0CCEAC10-9B54-407B-813B-2167FAB438B0}"/>
              </a:ext>
            </a:extLst>
          </p:cNvPr>
          <p:cNvPicPr>
            <a:picLocks noChangeAspect="1"/>
          </p:cNvPicPr>
          <p:nvPr/>
        </p:nvPicPr>
        <p:blipFill>
          <a:blip r:embed="rId4"/>
          <a:stretch>
            <a:fillRect/>
          </a:stretch>
        </p:blipFill>
        <p:spPr>
          <a:xfrm>
            <a:off x="3316023" y="5075062"/>
            <a:ext cx="4970021" cy="1782938"/>
          </a:xfrm>
          <a:prstGeom prst="rect">
            <a:avLst/>
          </a:prstGeom>
        </p:spPr>
      </p:pic>
      <p:sp>
        <p:nvSpPr>
          <p:cNvPr id="10" name="矩形 9">
            <a:extLst>
              <a:ext uri="{FF2B5EF4-FFF2-40B4-BE49-F238E27FC236}">
                <a16:creationId xmlns:a16="http://schemas.microsoft.com/office/drawing/2014/main" id="{8084EE29-D369-4414-BD58-512E91803946}"/>
              </a:ext>
            </a:extLst>
          </p:cNvPr>
          <p:cNvSpPr/>
          <p:nvPr/>
        </p:nvSpPr>
        <p:spPr>
          <a:xfrm>
            <a:off x="3455115" y="5703783"/>
            <a:ext cx="812800" cy="3651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a:extLst>
              <a:ext uri="{FF2B5EF4-FFF2-40B4-BE49-F238E27FC236}">
                <a16:creationId xmlns:a16="http://schemas.microsoft.com/office/drawing/2014/main" id="{FA51306B-72D8-4D61-809F-A91A0D888A87}"/>
              </a:ext>
            </a:extLst>
          </p:cNvPr>
          <p:cNvSpPr/>
          <p:nvPr/>
        </p:nvSpPr>
        <p:spPr>
          <a:xfrm>
            <a:off x="6644703" y="6206272"/>
            <a:ext cx="467297" cy="3651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6016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E3E9A543-D73B-4379-888D-62EA70A67F4F}"/>
              </a:ext>
            </a:extLst>
          </p:cNvPr>
          <p:cNvSpPr>
            <a:spLocks noGrp="1"/>
          </p:cNvSpPr>
          <p:nvPr>
            <p:ph type="title"/>
          </p:nvPr>
        </p:nvSpPr>
        <p:spPr/>
        <p:txBody>
          <a:bodyPr/>
          <a:lstStyle/>
          <a:p>
            <a:r>
              <a:rPr lang="en-US" dirty="0"/>
              <a:t>2. System Design</a:t>
            </a:r>
          </a:p>
        </p:txBody>
      </p:sp>
      <p:sp>
        <p:nvSpPr>
          <p:cNvPr id="7" name="文本占位符 6">
            <a:extLst>
              <a:ext uri="{FF2B5EF4-FFF2-40B4-BE49-F238E27FC236}">
                <a16:creationId xmlns:a16="http://schemas.microsoft.com/office/drawing/2014/main" id="{BE4E1B1A-BD55-4DA3-B7E9-C6A593DA51EF}"/>
              </a:ext>
            </a:extLst>
          </p:cNvPr>
          <p:cNvSpPr>
            <a:spLocks noGrp="1"/>
          </p:cNvSpPr>
          <p:nvPr>
            <p:ph type="body" idx="1"/>
          </p:nvPr>
        </p:nvSpPr>
        <p:spPr/>
        <p:txBody>
          <a:bodyPr/>
          <a:lstStyle/>
          <a:p>
            <a:endParaRPr lang="en-US" dirty="0"/>
          </a:p>
        </p:txBody>
      </p:sp>
      <p:sp>
        <p:nvSpPr>
          <p:cNvPr id="4" name="页脚占位符 3">
            <a:extLst>
              <a:ext uri="{FF2B5EF4-FFF2-40B4-BE49-F238E27FC236}">
                <a16:creationId xmlns:a16="http://schemas.microsoft.com/office/drawing/2014/main" id="{407B1C31-8C50-4438-AD9A-841C2B032F4B}"/>
              </a:ext>
            </a:extLst>
          </p:cNvPr>
          <p:cNvSpPr>
            <a:spLocks noGrp="1"/>
          </p:cNvSpPr>
          <p:nvPr>
            <p:ph type="ftr" sz="quarter" idx="11"/>
          </p:nvPr>
        </p:nvSpPr>
        <p:spPr/>
        <p:txBody>
          <a:bodyPr/>
          <a:lstStyle/>
          <a:p>
            <a:r>
              <a:rPr lang="en-US" altLang="zh-CN"/>
              <a:t>Distributed Software Development 2020-1</a:t>
            </a:r>
            <a:endParaRPr lang="zh-CN" altLang="en-US"/>
          </a:p>
        </p:txBody>
      </p:sp>
      <p:sp>
        <p:nvSpPr>
          <p:cNvPr id="5" name="灯片编号占位符 4">
            <a:extLst>
              <a:ext uri="{FF2B5EF4-FFF2-40B4-BE49-F238E27FC236}">
                <a16:creationId xmlns:a16="http://schemas.microsoft.com/office/drawing/2014/main" id="{A61D5CA0-B8A7-412F-909C-360A18B2E0F7}"/>
              </a:ext>
            </a:extLst>
          </p:cNvPr>
          <p:cNvSpPr>
            <a:spLocks noGrp="1"/>
          </p:cNvSpPr>
          <p:nvPr>
            <p:ph type="sldNum" sz="quarter" idx="12"/>
          </p:nvPr>
        </p:nvSpPr>
        <p:spPr/>
        <p:txBody>
          <a:bodyPr/>
          <a:lstStyle/>
          <a:p>
            <a:fld id="{BADC99D9-F975-4EA6-9B8C-07B49CD985DE}" type="slidenum">
              <a:rPr lang="zh-CN" altLang="en-US" smtClean="0"/>
              <a:t>9</a:t>
            </a:fld>
            <a:endParaRPr lang="zh-CN" altLang="en-US"/>
          </a:p>
        </p:txBody>
      </p:sp>
    </p:spTree>
    <p:extLst>
      <p:ext uri="{BB962C8B-B14F-4D97-AF65-F5344CB8AC3E}">
        <p14:creationId xmlns:p14="http://schemas.microsoft.com/office/powerpoint/2010/main" val="179388238"/>
      </p:ext>
    </p:extLst>
  </p:cSld>
  <p:clrMapOvr>
    <a:masterClrMapping/>
  </p:clrMapOvr>
</p:sld>
</file>

<file path=ppt/theme/theme1.xml><?xml version="1.0" encoding="utf-8"?>
<a:theme xmlns:a="http://schemas.openxmlformats.org/drawingml/2006/main" name="2019-2">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2019-2" id="{701687C4-48CF-420F-9638-3C8AB9DC0CD7}" vid="{74C36D4E-0821-4BB9-B389-C640ED9B830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2019-2</Template>
  <TotalTime>1549</TotalTime>
  <Words>528</Words>
  <Application>Microsoft Office PowerPoint</Application>
  <PresentationFormat>宽屏</PresentationFormat>
  <Paragraphs>194</Paragraphs>
  <Slides>21</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27" baseType="lpstr">
      <vt:lpstr>宋体</vt:lpstr>
      <vt:lpstr>等线</vt:lpstr>
      <vt:lpstr>Calibri</vt:lpstr>
      <vt:lpstr>Calibri Light</vt:lpstr>
      <vt:lpstr>2019-2</vt:lpstr>
      <vt:lpstr>Visio.Drawing.15</vt:lpstr>
      <vt:lpstr>Testing</vt:lpstr>
      <vt:lpstr>Contents</vt:lpstr>
      <vt:lpstr>0. Before SD</vt:lpstr>
      <vt:lpstr>Use Case Diagram  from Happiness</vt:lpstr>
      <vt:lpstr>Use Case Diagram  from HappyDogs</vt:lpstr>
      <vt:lpstr>Use Case Diagram  from Lengends</vt:lpstr>
      <vt:lpstr>Use Case Diagram  from DogRay</vt:lpstr>
      <vt:lpstr>Use Case Diagram from GourdIsland</vt:lpstr>
      <vt:lpstr>2. System Design</vt:lpstr>
      <vt:lpstr>System Design from GourdIsland Ctn.</vt:lpstr>
      <vt:lpstr>System Design from GourdIsland</vt:lpstr>
      <vt:lpstr>System Design from Popcorn</vt:lpstr>
      <vt:lpstr>3. Coding</vt:lpstr>
      <vt:lpstr>4. Testing</vt:lpstr>
      <vt:lpstr>Automated Testing</vt:lpstr>
      <vt:lpstr>5. Project Management</vt:lpstr>
      <vt:lpstr>Gantt</vt:lpstr>
      <vt:lpstr>Team Sites</vt:lpstr>
      <vt:lpstr>Evaluation</vt:lpstr>
      <vt:lpstr>Data</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Warm-ups</dc:title>
  <dc:creator>z mich</dc:creator>
  <cp:lastModifiedBy>张睿</cp:lastModifiedBy>
  <cp:revision>102</cp:revision>
  <dcterms:created xsi:type="dcterms:W3CDTF">2019-03-08T06:16:56Z</dcterms:created>
  <dcterms:modified xsi:type="dcterms:W3CDTF">2020-10-13T07:35:59Z</dcterms:modified>
</cp:coreProperties>
</file>