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0AE7-D0CE-4EB5-88B4-85EADD135D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2E57-7763-4344-ACC8-388493B7BC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0AE7-D0CE-4EB5-88B4-85EADD135D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2E57-7763-4344-ACC8-388493B7BC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0AE7-D0CE-4EB5-88B4-85EADD135D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2E57-7763-4344-ACC8-388493B7BC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0AE7-D0CE-4EB5-88B4-85EADD135D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2E57-7763-4344-ACC8-388493B7BC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0AE7-D0CE-4EB5-88B4-85EADD135D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E8F2E57-7763-4344-ACC8-388493B7BC7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0AE7-D0CE-4EB5-88B4-85EADD135D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2E57-7763-4344-ACC8-388493B7BC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0AE7-D0CE-4EB5-88B4-85EADD135D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2E57-7763-4344-ACC8-388493B7BC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0AE7-D0CE-4EB5-88B4-85EADD135D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2E57-7763-4344-ACC8-388493B7BC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0AE7-D0CE-4EB5-88B4-85EADD135D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2E57-7763-4344-ACC8-388493B7BC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0AE7-D0CE-4EB5-88B4-85EADD135D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2E57-7763-4344-ACC8-388493B7BC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0AE7-D0CE-4EB5-88B4-85EADD135D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2E57-7763-4344-ACC8-388493B7BC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D80AE7-D0CE-4EB5-88B4-85EADD135DD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E8F2E57-7763-4344-ACC8-388493B7BC7D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8229600" cy="923528"/>
          </a:xfrm>
        </p:spPr>
        <p:txBody>
          <a:bodyPr>
            <a:normAutofit/>
          </a:bodyPr>
          <a:lstStyle/>
          <a:p>
            <a:r>
              <a:rPr lang="ru-RU" dirty="0" smtClean="0"/>
              <a:t>Проект по </a:t>
            </a:r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24128" y="5085184"/>
            <a:ext cx="3128392" cy="1295258"/>
          </a:xfrm>
        </p:spPr>
        <p:txBody>
          <a:bodyPr>
            <a:normAutofit/>
          </a:bodyPr>
          <a:lstStyle/>
          <a:p>
            <a:r>
              <a:rPr lang="ru-RU" dirty="0" smtClean="0"/>
              <a:t>Подготовил:</a:t>
            </a:r>
          </a:p>
          <a:p>
            <a:r>
              <a:rPr lang="ru-RU" dirty="0" smtClean="0"/>
              <a:t>Акопян Богдан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0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3792"/>
            <a:ext cx="8784976" cy="664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08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011"/>
            <a:ext cx="8784976" cy="665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14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9817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 нажатии на клавишу, получаем гороскоп на </a:t>
            </a:r>
            <a:r>
              <a:rPr lang="ru-RU" dirty="0"/>
              <a:t>д</a:t>
            </a:r>
            <a:r>
              <a:rPr lang="ru-RU" dirty="0" smtClean="0"/>
              <a:t>анный </a:t>
            </a:r>
            <a:r>
              <a:rPr lang="ru-RU" dirty="0"/>
              <a:t>з</a:t>
            </a:r>
            <a:r>
              <a:rPr lang="ru-RU" dirty="0" smtClean="0"/>
              <a:t>нак зодиака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40960" cy="494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241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</TotalTime>
  <Words>18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Апекс</vt:lpstr>
      <vt:lpstr>Проект по web</vt:lpstr>
      <vt:lpstr>Презентация PowerPoint</vt:lpstr>
      <vt:lpstr>Презентация PowerPoint</vt:lpstr>
      <vt:lpstr>При нажатии на клавишу, получаем гороскоп на данный знак зодиака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web</dc:title>
  <dc:creator>DJ</dc:creator>
  <cp:lastModifiedBy>DJ</cp:lastModifiedBy>
  <cp:revision>2</cp:revision>
  <dcterms:created xsi:type="dcterms:W3CDTF">2021-04-26T16:36:55Z</dcterms:created>
  <dcterms:modified xsi:type="dcterms:W3CDTF">2021-04-26T16:55:40Z</dcterms:modified>
</cp:coreProperties>
</file>