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262f3853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262f385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262f385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262f385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262f385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262f385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262f3853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262f3853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262f385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262f385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262f3853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262f3853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00" y="520975"/>
            <a:ext cx="2284625" cy="6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25" y="178175"/>
            <a:ext cx="990075" cy="9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858575" y="2675950"/>
            <a:ext cx="4929900" cy="18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1966500" y="2057400"/>
            <a:ext cx="56676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ANT MEDIA </a:t>
            </a:r>
            <a:endParaRPr b="1" sz="6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2253650" y="3058950"/>
            <a:ext cx="37086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Grow yours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00" y="520975"/>
            <a:ext cx="2284625" cy="6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25" y="178175"/>
            <a:ext cx="990075" cy="9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858575" y="2675950"/>
            <a:ext cx="4929900" cy="18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961000" y="1739300"/>
            <a:ext cx="6314400" cy="26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SERVICES we provide- 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</a:pPr>
            <a:r>
              <a:rPr lang="en-GB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Business promotion specialist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</a:pPr>
            <a:r>
              <a:rPr lang="en-GB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Social media management.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</a:pPr>
            <a:r>
              <a:rPr lang="en-GB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generation.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00" y="520975"/>
            <a:ext cx="2284625" cy="6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25" y="178175"/>
            <a:ext cx="990075" cy="9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858575" y="2675950"/>
            <a:ext cx="4929900" cy="18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961000" y="1739300"/>
            <a:ext cx="6314400" cy="26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Treatment specialisation that you have-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</a:pPr>
            <a:r>
              <a:rPr lang="en-GB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Stroke and paralysis.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</a:pPr>
            <a:r>
              <a:rPr lang="en-GB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Severe spinal cord injuries.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</a:pPr>
            <a:r>
              <a:rPr lang="en-GB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Traumatic Brain injuries.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</a:pPr>
            <a:r>
              <a:rPr lang="en-GB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Autism for children.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00" y="520975"/>
            <a:ext cx="2284625" cy="6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25" y="178175"/>
            <a:ext cx="990075" cy="9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858575" y="2675950"/>
            <a:ext cx="4929900" cy="18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1103125" y="1752825"/>
            <a:ext cx="6314400" cy="26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</a:pPr>
            <a:r>
              <a:rPr lang="en-GB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Save time.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</a:pPr>
            <a:r>
              <a:rPr lang="en-GB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Save money.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</a:pPr>
            <a:r>
              <a:rPr lang="en-GB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Increase your social presence. 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</a:pPr>
            <a:r>
              <a:rPr lang="en-GB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Build your brand. 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1103125" y="1448300"/>
            <a:ext cx="7370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we will help you!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550" y="74575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520700" y="1008400"/>
            <a:ext cx="7370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2"/>
                </a:solidFill>
              </a:rPr>
              <a:t>The one who are getting the most amount of leads are present in  the industry–</a:t>
            </a:r>
            <a:endParaRPr sz="3400">
              <a:solidFill>
                <a:schemeClr val="dk2"/>
              </a:solidFill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88375" y="2684425"/>
            <a:ext cx="65706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Leverage social media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Create Awareness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Building Brand self image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00" y="213600"/>
            <a:ext cx="2284625" cy="6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8625" y="178175"/>
            <a:ext cx="990075" cy="9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1421225" y="257175"/>
            <a:ext cx="58608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Competitor Analysis </a:t>
            </a:r>
            <a:endParaRPr sz="4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/>
          <p:nvPr/>
        </p:nvSpPr>
        <p:spPr>
          <a:xfrm>
            <a:off x="2921488" y="206187"/>
            <a:ext cx="10071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Target audience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3940454" y="206187"/>
            <a:ext cx="10071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FB account?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528813" y="206187"/>
            <a:ext cx="23808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>
                <a:solidFill>
                  <a:srgbClr val="FFFFFF"/>
                </a:solidFill>
              </a:rPr>
              <a:t>Clinic’s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82" name="Google Shape;182;p31"/>
          <p:cNvGrpSpPr/>
          <p:nvPr/>
        </p:nvGrpSpPr>
        <p:grpSpPr>
          <a:xfrm>
            <a:off x="529748" y="1202600"/>
            <a:ext cx="4417805" cy="674450"/>
            <a:chOff x="943723" y="3783775"/>
            <a:chExt cx="4417805" cy="674450"/>
          </a:xfrm>
        </p:grpSpPr>
        <p:sp>
          <p:nvSpPr>
            <p:cNvPr id="183" name="Google Shape;183;p31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9 to 12 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151 </a:t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follow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 Maan Physiotherapy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31"/>
          <p:cNvGrpSpPr/>
          <p:nvPr/>
        </p:nvGrpSpPr>
        <p:grpSpPr>
          <a:xfrm>
            <a:off x="529748" y="1887875"/>
            <a:ext cx="4417805" cy="674450"/>
            <a:chOff x="943723" y="4469050"/>
            <a:chExt cx="4417805" cy="674450"/>
          </a:xfrm>
        </p:grpSpPr>
        <p:sp>
          <p:nvSpPr>
            <p:cNvPr id="191" name="Google Shape;191;p31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12 to 6 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279</a:t>
              </a:r>
              <a:r>
                <a:rPr lang="en-GB">
                  <a:solidFill>
                    <a:srgbClr val="FFFFFF"/>
                  </a:solidFill>
                </a:rPr>
                <a:t>k follow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HCAH care India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8" name="Google Shape;198;p31"/>
          <p:cNvSpPr/>
          <p:nvPr/>
        </p:nvSpPr>
        <p:spPr>
          <a:xfrm rot="-2700000">
            <a:off x="3305778" y="767945"/>
            <a:ext cx="305894" cy="10182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/>
          <p:nvPr/>
        </p:nvSpPr>
        <p:spPr>
          <a:xfrm rot="-2700000">
            <a:off x="3300456" y="755216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4947554" y="1202637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4947554" y="1887912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971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follow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4947554" y="517362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19.1k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follow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3" name="Google Shape;203;p31"/>
          <p:cNvGrpSpPr/>
          <p:nvPr/>
        </p:nvGrpSpPr>
        <p:grpSpPr>
          <a:xfrm>
            <a:off x="529748" y="2573150"/>
            <a:ext cx="4417805" cy="674450"/>
            <a:chOff x="943723" y="4469050"/>
            <a:chExt cx="4417805" cy="674450"/>
          </a:xfrm>
        </p:grpSpPr>
        <p:sp>
          <p:nvSpPr>
            <p:cNvPr id="204" name="Google Shape;204;p31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r>
                <a:rPr lang="en-GB">
                  <a:solidFill>
                    <a:srgbClr val="FFFFFF"/>
                  </a:solidFill>
                </a:rPr>
                <a:t>3 to 6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India physios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31"/>
          <p:cNvGrpSpPr/>
          <p:nvPr/>
        </p:nvGrpSpPr>
        <p:grpSpPr>
          <a:xfrm>
            <a:off x="529748" y="3943700"/>
            <a:ext cx="4417805" cy="674450"/>
            <a:chOff x="943723" y="4469050"/>
            <a:chExt cx="4417805" cy="674450"/>
          </a:xfrm>
        </p:grpSpPr>
        <p:sp>
          <p:nvSpPr>
            <p:cNvPr id="212" name="Google Shape;212;p31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9 to 9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5.6k follow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KRV Physiotherapy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center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9" name="Google Shape;219;p31"/>
          <p:cNvSpPr/>
          <p:nvPr/>
        </p:nvSpPr>
        <p:spPr>
          <a:xfrm>
            <a:off x="4947554" y="206212"/>
            <a:ext cx="10071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Insta Account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1"/>
          <p:cNvSpPr/>
          <p:nvPr/>
        </p:nvSpPr>
        <p:spPr>
          <a:xfrm rot="-2700000">
            <a:off x="3272103" y="795355"/>
            <a:ext cx="305894" cy="118370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4947554" y="2573187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600 follow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4947554" y="3258462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123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follow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4947554" y="3945837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3k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follow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4238788" y="608362"/>
            <a:ext cx="410400" cy="4104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31"/>
          <p:cNvGrpSpPr/>
          <p:nvPr/>
        </p:nvGrpSpPr>
        <p:grpSpPr>
          <a:xfrm>
            <a:off x="529748" y="3258425"/>
            <a:ext cx="4417805" cy="674450"/>
            <a:chOff x="943723" y="4469050"/>
            <a:chExt cx="4417805" cy="674450"/>
          </a:xfrm>
        </p:grpSpPr>
        <p:sp>
          <p:nvSpPr>
            <p:cNvPr id="226" name="Google Shape;226;p31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9 to 12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IBS rehab physiotherapy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7.7k</a:t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follow</a:t>
              </a: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176075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/>
          <p:nvPr/>
        </p:nvSpPr>
        <p:spPr>
          <a:xfrm>
            <a:off x="5954654" y="206187"/>
            <a:ext cx="10071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Leads thru social media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5954654" y="517625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5938154" y="1203162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  Yes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5938154" y="1888962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  Yes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5938154" y="2574762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5938154" y="3260562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  Yes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5938154" y="3946362"/>
            <a:ext cx="1007100" cy="67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  Yes 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42" name="Google Shape;242;p31"/>
          <p:cNvGrpSpPr/>
          <p:nvPr/>
        </p:nvGrpSpPr>
        <p:grpSpPr>
          <a:xfrm>
            <a:off x="529748" y="517325"/>
            <a:ext cx="4417805" cy="674450"/>
            <a:chOff x="943723" y="3098500"/>
            <a:chExt cx="4417805" cy="674450"/>
          </a:xfrm>
        </p:grpSpPr>
        <p:sp>
          <p:nvSpPr>
            <p:cNvPr id="243" name="Google Shape;243;p31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</a:t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Neurolink physiotherapy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6 to 8</a:t>
              </a:r>
              <a:endParaRPr>
                <a:solidFill>
                  <a:schemeClr val="lt1"/>
                </a:solidFill>
              </a:endParaRPr>
            </a:p>
          </p:txBody>
        </p:sp>
      </p:grpSp>
      <p:cxnSp>
        <p:nvCxnSpPr>
          <p:cNvPr id="250" name="Google Shape;250;p31"/>
          <p:cNvCxnSpPr/>
          <p:nvPr/>
        </p:nvCxnSpPr>
        <p:spPr>
          <a:xfrm flipH="1">
            <a:off x="5929475" y="199950"/>
            <a:ext cx="34500" cy="440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4947000" y="199950"/>
            <a:ext cx="3600" cy="442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1"/>
          <p:cNvSpPr/>
          <p:nvPr/>
        </p:nvSpPr>
        <p:spPr>
          <a:xfrm>
            <a:off x="6219988" y="608362"/>
            <a:ext cx="410400" cy="4104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6219988" y="2665762"/>
            <a:ext cx="410400" cy="4104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 txBox="1"/>
          <p:nvPr/>
        </p:nvSpPr>
        <p:spPr>
          <a:xfrm>
            <a:off x="3970500" y="546725"/>
            <a:ext cx="79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159 follow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3951100" y="260413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7.4k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follow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5233313" y="1334637"/>
            <a:ext cx="410400" cy="4104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