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d98d8fe16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6d98d8fe1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abc4897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cabc4897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a68f0be0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a68f0be0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a68f0be0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a68f0be0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d98d8fe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d98d8fe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d98d8fe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d98d8fe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d98d8fe16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d98d8fe16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d98d8fe16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d98d8fe16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abc48971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abc48971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abc48971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abc48971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375" y="86450"/>
            <a:ext cx="7926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91425" y="139600"/>
            <a:ext cx="6187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ANT Diamond Formation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00" y="921150"/>
            <a:ext cx="8839202" cy="363568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061800" y="4495425"/>
            <a:ext cx="662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2"/>
                </a:solidFill>
              </a:rPr>
              <a:t>Minimum Ad spent Maximum output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700" y="176075"/>
            <a:ext cx="7926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765325" y="1434125"/>
            <a:ext cx="6832800" cy="17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2"/>
              </a:solidFill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1385850" y="1337575"/>
            <a:ext cx="6715500" cy="17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dk2"/>
                </a:solidFill>
              </a:rPr>
              <a:t>OFFER!!</a:t>
            </a:r>
            <a:endParaRPr sz="6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700" y="176075"/>
            <a:ext cx="7926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/>
          <p:nvPr/>
        </p:nvSpPr>
        <p:spPr>
          <a:xfrm>
            <a:off x="765325" y="1434125"/>
            <a:ext cx="6832800" cy="17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2"/>
              </a:solidFill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1385850" y="1337575"/>
            <a:ext cx="6715500" cy="17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2"/>
              </a:solidFill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 rotWithShape="1">
          <a:blip r:embed="rId4">
            <a:alphaModFix/>
          </a:blip>
          <a:srcRect b="0" l="0" r="0" t="1797"/>
          <a:stretch/>
        </p:blipFill>
        <p:spPr>
          <a:xfrm>
            <a:off x="606750" y="475750"/>
            <a:ext cx="6915325" cy="42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3400" y="803500"/>
            <a:ext cx="7926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47025" y="1648425"/>
            <a:ext cx="69486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0" y="0"/>
            <a:ext cx="8893800" cy="29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dk2"/>
                </a:solidFill>
              </a:rPr>
              <a:t>How will we reduce Ad spent over a period of time ??</a:t>
            </a:r>
            <a:endParaRPr sz="4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AutoNum type="arabicPeriod"/>
            </a:pPr>
            <a:r>
              <a:rPr lang="en-GB" sz="2600">
                <a:solidFill>
                  <a:schemeClr val="dk2"/>
                </a:solidFill>
              </a:rPr>
              <a:t>Organic Growth - posting to create a brand image rather than focusing on lead generation.</a:t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AutoNum type="arabicPeriod"/>
            </a:pPr>
            <a:r>
              <a:rPr lang="en-GB" sz="2600">
                <a:solidFill>
                  <a:schemeClr val="dk2"/>
                </a:solidFill>
              </a:rPr>
              <a:t>Api integration - Happy birthday , precautions , </a:t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700" y="176075"/>
            <a:ext cx="7926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55225" y="243950"/>
            <a:ext cx="77766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2"/>
                </a:solidFill>
              </a:rPr>
              <a:t>Keyword Insights </a:t>
            </a:r>
            <a:endParaRPr sz="3400">
              <a:solidFill>
                <a:schemeClr val="dk2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925" y="1056600"/>
            <a:ext cx="6115887" cy="359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0" y="231400"/>
            <a:ext cx="8839201" cy="1981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96655"/>
            <a:ext cx="8839203" cy="40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250" y="2914804"/>
            <a:ext cx="3012186" cy="206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8836" y="2880329"/>
            <a:ext cx="2934440" cy="2138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81175" y="3244250"/>
            <a:ext cx="7926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-1132" r="0" t="-1461"/>
          <a:stretch/>
        </p:blipFill>
        <p:spPr>
          <a:xfrm>
            <a:off x="1992575" y="747875"/>
            <a:ext cx="4288450" cy="31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9700" y="176075"/>
            <a:ext cx="7926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344725" y="379225"/>
            <a:ext cx="6894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Some Advantages about your </a:t>
            </a:r>
            <a:r>
              <a:rPr lang="en-GB" sz="1800">
                <a:solidFill>
                  <a:schemeClr val="dk2"/>
                </a:solidFill>
              </a:rPr>
              <a:t>clinic -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Personalized rehabilitation center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Long wave therapy machine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Prime Location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Laser therapy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700" y="176075"/>
            <a:ext cx="7926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2921488" y="206187"/>
            <a:ext cx="1007100" cy="3003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Customer Footfall Trend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3940454" y="206187"/>
            <a:ext cx="1007100" cy="3003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FB account?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528813" y="206187"/>
            <a:ext cx="2380800" cy="3003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>
                <a:solidFill>
                  <a:srgbClr val="FFFFFF"/>
                </a:solidFill>
              </a:rPr>
              <a:t>Clinic’s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0" name="Google Shape;100;p19"/>
          <p:cNvGrpSpPr/>
          <p:nvPr/>
        </p:nvGrpSpPr>
        <p:grpSpPr>
          <a:xfrm>
            <a:off x="529748" y="1202600"/>
            <a:ext cx="4417805" cy="674450"/>
            <a:chOff x="943723" y="3783775"/>
            <a:chExt cx="4417805" cy="674450"/>
          </a:xfrm>
        </p:grpSpPr>
        <p:sp>
          <p:nvSpPr>
            <p:cNvPr id="101" name="Google Shape;101;p19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</a:rPr>
                <a:t>9 to 12 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</a:rPr>
                <a:t>1.1k follow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Wellness first clinic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" name="Google Shape;108;p19"/>
          <p:cNvGrpSpPr/>
          <p:nvPr/>
        </p:nvGrpSpPr>
        <p:grpSpPr>
          <a:xfrm>
            <a:off x="529748" y="1887875"/>
            <a:ext cx="4417805" cy="674450"/>
            <a:chOff x="943723" y="4469050"/>
            <a:chExt cx="4417805" cy="674450"/>
          </a:xfrm>
        </p:grpSpPr>
        <p:sp>
          <p:nvSpPr>
            <p:cNvPr id="109" name="Google Shape;109;p19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</a:rPr>
                <a:t>12 to 6 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</a:rPr>
                <a:t>7.4k follow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Uday Yadav physiotherapy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6" name="Google Shape;116;p19"/>
          <p:cNvSpPr/>
          <p:nvPr/>
        </p:nvSpPr>
        <p:spPr>
          <a:xfrm rot="-2700000">
            <a:off x="3305778" y="767945"/>
            <a:ext cx="305894" cy="101823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 rot="-2700000">
            <a:off x="3300456" y="755216"/>
            <a:ext cx="305894" cy="116673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4947554" y="1202637"/>
            <a:ext cx="1007100" cy="6744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242 follow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4947554" y="1887912"/>
            <a:ext cx="1007100" cy="6744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8.6k follow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4947554" y="517362"/>
            <a:ext cx="1007100" cy="6744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200 follow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21" name="Google Shape;121;p19"/>
          <p:cNvGrpSpPr/>
          <p:nvPr/>
        </p:nvGrpSpPr>
        <p:grpSpPr>
          <a:xfrm>
            <a:off x="529748" y="2573150"/>
            <a:ext cx="4417805" cy="674450"/>
            <a:chOff x="943723" y="4469050"/>
            <a:chExt cx="4417805" cy="674450"/>
          </a:xfrm>
        </p:grpSpPr>
        <p:sp>
          <p:nvSpPr>
            <p:cNvPr id="122" name="Google Shape;122;p19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</a:t>
              </a:r>
              <a:r>
                <a:rPr lang="en-GB">
                  <a:solidFill>
                    <a:srgbClr val="FFFFFF"/>
                  </a:solidFill>
                </a:rPr>
                <a:t>3 to 6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India physios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" name="Google Shape;129;p19"/>
          <p:cNvGrpSpPr/>
          <p:nvPr/>
        </p:nvGrpSpPr>
        <p:grpSpPr>
          <a:xfrm>
            <a:off x="529748" y="3943700"/>
            <a:ext cx="4417805" cy="674450"/>
            <a:chOff x="943723" y="4469050"/>
            <a:chExt cx="4417805" cy="674450"/>
          </a:xfrm>
        </p:grpSpPr>
        <p:sp>
          <p:nvSpPr>
            <p:cNvPr id="130" name="Google Shape;130;p19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</a:rPr>
                <a:t>9 to 9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</a:rPr>
                <a:t>1.3k follow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Synergy physiotherapy and wellness center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7" name="Google Shape;137;p19"/>
          <p:cNvSpPr/>
          <p:nvPr/>
        </p:nvSpPr>
        <p:spPr>
          <a:xfrm>
            <a:off x="4161588" y="2705187"/>
            <a:ext cx="410400" cy="4104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4947554" y="206212"/>
            <a:ext cx="1007100" cy="3003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Insta Account 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9"/>
          <p:cNvSpPr/>
          <p:nvPr/>
        </p:nvSpPr>
        <p:spPr>
          <a:xfrm rot="-2700000">
            <a:off x="3272103" y="795355"/>
            <a:ext cx="305894" cy="118370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19"/>
          <p:cNvGrpSpPr/>
          <p:nvPr/>
        </p:nvGrpSpPr>
        <p:grpSpPr>
          <a:xfrm>
            <a:off x="529748" y="517325"/>
            <a:ext cx="4417805" cy="674450"/>
            <a:chOff x="943723" y="3098500"/>
            <a:chExt cx="4417805" cy="674450"/>
          </a:xfrm>
        </p:grpSpPr>
        <p:sp>
          <p:nvSpPr>
            <p:cNvPr id="141" name="Google Shape;141;p19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Painsmith clinic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</a:rPr>
                <a:t>6 to 8</a:t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48" name="Google Shape;148;p19"/>
          <p:cNvSpPr/>
          <p:nvPr/>
        </p:nvSpPr>
        <p:spPr>
          <a:xfrm>
            <a:off x="4947554" y="2573187"/>
            <a:ext cx="1007100" cy="6744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600 </a:t>
            </a:r>
            <a:r>
              <a:rPr lang="en-GB">
                <a:solidFill>
                  <a:srgbClr val="FFFFFF"/>
                </a:solidFill>
              </a:rPr>
              <a:t>follow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4947554" y="3258462"/>
            <a:ext cx="1007100" cy="6744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8</a:t>
            </a:r>
            <a:r>
              <a:rPr lang="en-GB">
                <a:solidFill>
                  <a:srgbClr val="FFFFFF"/>
                </a:solidFill>
              </a:rPr>
              <a:t>.6k follow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4947554" y="3945837"/>
            <a:ext cx="1007100" cy="6744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5210313" y="4064912"/>
            <a:ext cx="410400" cy="4104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4238788" y="608362"/>
            <a:ext cx="410400" cy="4104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19"/>
          <p:cNvGrpSpPr/>
          <p:nvPr/>
        </p:nvGrpSpPr>
        <p:grpSpPr>
          <a:xfrm>
            <a:off x="529748" y="3258425"/>
            <a:ext cx="4417805" cy="674450"/>
            <a:chOff x="943723" y="4469050"/>
            <a:chExt cx="4417805" cy="674450"/>
          </a:xfrm>
        </p:grpSpPr>
        <p:sp>
          <p:nvSpPr>
            <p:cNvPr id="154" name="Google Shape;154;p19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</a:rPr>
                <a:t>9 to 12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 rot="-2700000">
              <a:off x="4705031" y="470694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Healing hub physical therapy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</a:rPr>
                <a:t>876 follow</a:t>
              </a: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700" y="176075"/>
            <a:ext cx="7926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/>
          <p:nvPr/>
        </p:nvSpPr>
        <p:spPr>
          <a:xfrm>
            <a:off x="5954654" y="206187"/>
            <a:ext cx="1007100" cy="3003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Leads thru social media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5954654" y="517625"/>
            <a:ext cx="1007100" cy="6744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5938154" y="1203162"/>
            <a:ext cx="1007100" cy="6744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    Yes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5938154" y="1888962"/>
            <a:ext cx="1007100" cy="6744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    Yes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5938154" y="2574762"/>
            <a:ext cx="1007100" cy="6744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5938154" y="3260562"/>
            <a:ext cx="1007100" cy="6744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    Yes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5938154" y="3946362"/>
            <a:ext cx="1007100" cy="6744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    Yes 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0" name="Google Shape;170;p19"/>
          <p:cNvCxnSpPr/>
          <p:nvPr/>
        </p:nvCxnSpPr>
        <p:spPr>
          <a:xfrm flipH="1">
            <a:off x="5929475" y="199950"/>
            <a:ext cx="34500" cy="440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9"/>
          <p:cNvCxnSpPr/>
          <p:nvPr/>
        </p:nvCxnSpPr>
        <p:spPr>
          <a:xfrm>
            <a:off x="4947000" y="199950"/>
            <a:ext cx="3600" cy="442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19"/>
          <p:cNvSpPr/>
          <p:nvPr/>
        </p:nvSpPr>
        <p:spPr>
          <a:xfrm>
            <a:off x="6219988" y="608362"/>
            <a:ext cx="410400" cy="4104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6219988" y="2665762"/>
            <a:ext cx="410400" cy="4104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700" y="176075"/>
            <a:ext cx="7926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344750" y="131000"/>
            <a:ext cx="7370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2"/>
                </a:solidFill>
              </a:rPr>
              <a:t>The one who are getting the most amount of leads are present in  the industry–</a:t>
            </a:r>
            <a:endParaRPr sz="3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700" y="176075"/>
            <a:ext cx="7926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344750" y="131000"/>
            <a:ext cx="7370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2"/>
                </a:solidFill>
              </a:rPr>
              <a:t>The one who are getting the most amount of leads are present in  the industry–</a:t>
            </a:r>
            <a:endParaRPr sz="3400">
              <a:solidFill>
                <a:schemeClr val="dk2"/>
              </a:solidFill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482625" y="2075325"/>
            <a:ext cx="65706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Leverage social media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Create Awareness 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Building Brand self image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