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5" r:id="rId5"/>
    <p:sldId id="264" r:id="rId6"/>
    <p:sldId id="263" r:id="rId7"/>
    <p:sldId id="258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6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4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2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8A5D-7459-489F-8D85-16B64D5923B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96DD-47AA-4276-A180-4A9DFA283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637"/>
            <a:ext cx="12107433" cy="6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1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5"/>
            <a:ext cx="12192000" cy="67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vivekarthi sartha</dc:creator>
  <cp:lastModifiedBy>vivekarthi sartha</cp:lastModifiedBy>
  <cp:revision>1</cp:revision>
  <dcterms:created xsi:type="dcterms:W3CDTF">2025-10-09T04:42:52Z</dcterms:created>
  <dcterms:modified xsi:type="dcterms:W3CDTF">2025-10-09T04:43:05Z</dcterms:modified>
</cp:coreProperties>
</file>