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432edab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432edab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432edab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432edab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432edabf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432edabf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32edabf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32edabf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432edabf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432edabf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432edabf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432edabf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432edabf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432edabf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PROGRESSIO-(ALGORITHM AND WEBSITE )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By:Advika Yadav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120600" y="1546425"/>
            <a:ext cx="6454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00FF"/>
                </a:solidFill>
              </a:rPr>
              <a:t>ALGORITHM</a:t>
            </a:r>
            <a:endParaRPr b="1" sz="4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72975" y="3388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507500"/>
            <a:ext cx="85206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used the if statement for doing some part of the code, and also used the </a:t>
            </a:r>
            <a:r>
              <a:rPr b="1" lang="en"/>
              <a:t>def limit </a:t>
            </a:r>
            <a:r>
              <a:rPr lang="en"/>
              <a:t>function to set the limit of 1-999.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00" y="1017639"/>
            <a:ext cx="6187901" cy="24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Problem2: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430925"/>
            <a:ext cx="85206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this i also used the </a:t>
            </a:r>
            <a:r>
              <a:rPr b="1" lang="en"/>
              <a:t>def limit</a:t>
            </a:r>
            <a:r>
              <a:rPr lang="en"/>
              <a:t> function to set the range between 100-200.I have also used the if else statement to carry out this code.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7473"/>
            <a:ext cx="5948649" cy="23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422775" y="1621325"/>
            <a:ext cx="6111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WEBSITE</a:t>
            </a:r>
            <a:endParaRPr b="1" sz="41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846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FOR CLIMATE AND ENVIRONMENT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143000" y="773200"/>
            <a:ext cx="15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748625" y="829225"/>
            <a:ext cx="10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75" y="1185175"/>
            <a:ext cx="3382122" cy="28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375" y="1185175"/>
            <a:ext cx="3806751" cy="284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846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FOR CLIMATE AND ENVIRONMENT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143000" y="773200"/>
            <a:ext cx="15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748625" y="829225"/>
            <a:ext cx="10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900" y="1280975"/>
            <a:ext cx="4226550" cy="16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5800"/>
            <a:ext cx="3983073" cy="232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