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56" r:id="rId3"/>
    <p:sldId id="266" r:id="rId4"/>
    <p:sldId id="257" r:id="rId5"/>
    <p:sldId id="259" r:id="rId6"/>
    <p:sldId id="268" r:id="rId7"/>
    <p:sldId id="260" r:id="rId8"/>
    <p:sldId id="267" r:id="rId9"/>
    <p:sldId id="265" r:id="rId10"/>
    <p:sldId id="262" r:id="rId11"/>
    <p:sldId id="26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>
      <p:cViewPr varScale="1">
        <p:scale>
          <a:sx n="112" d="100"/>
          <a:sy n="112" d="100"/>
        </p:scale>
        <p:origin x="-16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C156-43EC-4168-85D9-AADCE3EA0304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B6AD-A336-4AB0-8958-818B7D439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6C314E-B773-447E-9F83-D5A510FF535E}" type="datetimeFigureOut">
              <a:rPr lang="en-GB" smtClean="0"/>
              <a:t>06/08/2018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CEE8DCA-DCCE-402B-A943-80415F44AF0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value added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99512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Acting as a fresh set of eyes on code in use at swift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 turnaround on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Assisting in redesigning playbooks to ensure compatibility with future Ansible updates and security extensions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Helping to research </a:t>
            </a:r>
            <a:r>
              <a:rPr lang="en-US" dirty="0" err="1"/>
              <a:t>A</a:t>
            </a:r>
            <a:r>
              <a:rPr lang="en-US" dirty="0" err="1" smtClean="0"/>
              <a:t>nsible’s</a:t>
            </a:r>
            <a:r>
              <a:rPr lang="en-US" dirty="0" smtClean="0"/>
              <a:t> best practices for future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Updating and documenting old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4"/>
            <a:ext cx="1272971" cy="39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Joining a project post-release</a:t>
            </a:r>
          </a:p>
          <a:p>
            <a:pPr marL="800100" lvl="1" indent="-342900"/>
            <a:r>
              <a:rPr lang="en-US" dirty="0" smtClean="0"/>
              <a:t>Catch-up required to become useful on team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Real-world SCRUM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More Ansible than I ever thought I would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Working and communicating on a real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Helping and getting help from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Approval process to get software working on SWIFT’s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096" y="2561456"/>
            <a:ext cx="5791200" cy="1371600"/>
          </a:xfrm>
        </p:spPr>
        <p:txBody>
          <a:bodyPr anchor="ctr"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6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Automating the boring stuff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Platform Services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/>
              <a:t>I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Rising Junior @ James </a:t>
            </a:r>
            <a:r>
              <a:rPr lang="en-US" dirty="0" smtClean="0"/>
              <a:t>Madison </a:t>
            </a:r>
            <a:r>
              <a:rPr lang="en-US" dirty="0" smtClean="0"/>
              <a:t>University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Computer Science Major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Guitar </a:t>
            </a:r>
            <a:r>
              <a:rPr lang="en-US" dirty="0" smtClean="0"/>
              <a:t>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Vim &gt; </a:t>
            </a:r>
            <a:r>
              <a:rPr lang="en-US" dirty="0" err="1" smtClean="0"/>
              <a:t>emacs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Spaces &gt; tabs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92" y="4293096"/>
            <a:ext cx="4694754" cy="227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0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as a part of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 lieu of a formal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Real hands-on experience with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Agile development, working with Jira and daily </a:t>
            </a:r>
            <a:r>
              <a:rPr lang="en-GB" dirty="0" err="1" smtClean="0"/>
              <a:t>standups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533528" cy="3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75992"/>
            <a:ext cx="4176464" cy="278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63" y="3789040"/>
            <a:ext cx="3919758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Ansible + Tower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Pre-</a:t>
            </a:r>
            <a:r>
              <a:rPr lang="en-GB" dirty="0" err="1" smtClean="0"/>
              <a:t>Ansible</a:t>
            </a:r>
            <a:r>
              <a:rPr lang="en-GB" dirty="0" smtClean="0"/>
              <a:t> at SWIFT, lengthy Installation and Configuration Guides were the only way to set up a new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and speeds up installations and configurations on multiple hosts at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GB" dirty="0" smtClean="0"/>
              <a:t>anages Virtual Machines running at SWIFT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Ansible tower is the enterprise-level tool for managing Ansible scripts and hosts</a:t>
            </a:r>
            <a:endParaRPr lang="en-GB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5112567" cy="148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20688"/>
            <a:ext cx="3818746" cy="528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1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Role in Ansible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Integrating with the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Assisting with upgrading the </a:t>
            </a:r>
            <a:r>
              <a:rPr lang="en-GB" dirty="0"/>
              <a:t>A</a:t>
            </a:r>
            <a:r>
              <a:rPr lang="en-GB" dirty="0" smtClean="0"/>
              <a:t>nsible playbooks a workflow-based solution to a job-template based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Prototyping </a:t>
            </a:r>
            <a:r>
              <a:rPr lang="en-GB" dirty="0"/>
              <a:t>A</a:t>
            </a:r>
            <a:r>
              <a:rPr lang="en-GB" dirty="0" smtClean="0"/>
              <a:t>nsible features to improve 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Documenting current Ansible playbooks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91300"/>
            <a:ext cx="4815279" cy="23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20147"/>
            <a:ext cx="3685426" cy="249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Automates application configuration, integrated with 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Currently in initial development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Parses input </a:t>
            </a:r>
            <a:r>
              <a:rPr lang="en-GB" dirty="0" err="1"/>
              <a:t>yaml</a:t>
            </a:r>
            <a:r>
              <a:rPr lang="en-GB" dirty="0"/>
              <a:t>/</a:t>
            </a:r>
            <a:r>
              <a:rPr lang="en-GB" dirty="0" err="1"/>
              <a:t>json</a:t>
            </a:r>
            <a:r>
              <a:rPr lang="en-GB" dirty="0"/>
              <a:t> files to set up only what is needed on </a:t>
            </a:r>
            <a:r>
              <a:rPr lang="en-GB" dirty="0" smtClean="0"/>
              <a:t>VM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Prototyping </a:t>
            </a:r>
            <a:r>
              <a:rPr lang="en-GB" dirty="0"/>
              <a:t>a python-based </a:t>
            </a:r>
            <a:r>
              <a:rPr lang="en-GB" dirty="0" smtClean="0"/>
              <a:t>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Working </a:t>
            </a:r>
            <a:r>
              <a:rPr lang="en-GB" dirty="0"/>
              <a:t>to a unified set of requirements for PCDB input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50940"/>
            <a:ext cx="3434484" cy="148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5789"/>
            <a:ext cx="21812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16508"/>
            <a:ext cx="1880419" cy="11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7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784977" cy="208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3995936" cy="8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10" y="2917221"/>
            <a:ext cx="44577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7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2347</TotalTime>
  <Words>278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PowerPoint Presentation</vt:lpstr>
      <vt:lpstr>Automating the boring stuff</vt:lpstr>
      <vt:lpstr>Who am I?</vt:lpstr>
      <vt:lpstr>Working as a part of the team</vt:lpstr>
      <vt:lpstr>Ansible + Tower </vt:lpstr>
      <vt:lpstr>PowerPoint Presentation</vt:lpstr>
      <vt:lpstr>My Role in Ansible</vt:lpstr>
      <vt:lpstr>pcdb</vt:lpstr>
      <vt:lpstr>PowerPoint Presentation</vt:lpstr>
      <vt:lpstr>Business value added</vt:lpstr>
      <vt:lpstr>What I learned</vt:lpstr>
      <vt:lpstr>Questions?</vt:lpstr>
    </vt:vector>
  </TitlesOfParts>
  <Company>SWIFT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MCGLOIN Michael</dc:creator>
  <cp:lastModifiedBy>MCGLOIN Michael</cp:lastModifiedBy>
  <cp:revision>38</cp:revision>
  <dcterms:created xsi:type="dcterms:W3CDTF">2018-07-31T19:15:33Z</dcterms:created>
  <dcterms:modified xsi:type="dcterms:W3CDTF">2018-08-06T15:39:16Z</dcterms:modified>
</cp:coreProperties>
</file>