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59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9194D-014D-4B4A-9749-CCA6872AF83F}" type="datetimeFigureOut">
              <a:rPr lang="es-EC" smtClean="0"/>
              <a:t>11/10/2023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6BCB-B9F3-4674-871C-32B0F1BD63E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79216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9194D-014D-4B4A-9749-CCA6872AF83F}" type="datetimeFigureOut">
              <a:rPr lang="es-EC" smtClean="0"/>
              <a:t>11/10/2023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6BCB-B9F3-4674-871C-32B0F1BD63E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1107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9194D-014D-4B4A-9749-CCA6872AF83F}" type="datetimeFigureOut">
              <a:rPr lang="es-EC" smtClean="0"/>
              <a:t>11/10/2023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6BCB-B9F3-4674-871C-32B0F1BD63ED}" type="slidenum">
              <a:rPr lang="es-EC" smtClean="0"/>
              <a:t>‹Nº›</a:t>
            </a:fld>
            <a:endParaRPr lang="es-EC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1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9194D-014D-4B4A-9749-CCA6872AF83F}" type="datetimeFigureOut">
              <a:rPr lang="es-EC" smtClean="0"/>
              <a:t>11/10/2023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6BCB-B9F3-4674-871C-32B0F1BD63E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27260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9194D-014D-4B4A-9749-CCA6872AF83F}" type="datetimeFigureOut">
              <a:rPr lang="es-EC" smtClean="0"/>
              <a:t>11/10/2023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6BCB-B9F3-4674-871C-32B0F1BD63ED}" type="slidenum">
              <a:rPr lang="es-EC" smtClean="0"/>
              <a:t>‹Nº›</a:t>
            </a:fld>
            <a:endParaRPr lang="es-EC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2801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9194D-014D-4B4A-9749-CCA6872AF83F}" type="datetimeFigureOut">
              <a:rPr lang="es-EC" smtClean="0"/>
              <a:t>11/10/2023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6BCB-B9F3-4674-871C-32B0F1BD63E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41224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9194D-014D-4B4A-9749-CCA6872AF83F}" type="datetimeFigureOut">
              <a:rPr lang="es-EC" smtClean="0"/>
              <a:t>11/10/2023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6BCB-B9F3-4674-871C-32B0F1BD63E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537590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9194D-014D-4B4A-9749-CCA6872AF83F}" type="datetimeFigureOut">
              <a:rPr lang="es-EC" smtClean="0"/>
              <a:t>11/10/2023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6BCB-B9F3-4674-871C-32B0F1BD63E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63607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9194D-014D-4B4A-9749-CCA6872AF83F}" type="datetimeFigureOut">
              <a:rPr lang="es-EC" smtClean="0"/>
              <a:t>11/10/2023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6BCB-B9F3-4674-871C-32B0F1BD63E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80121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9194D-014D-4B4A-9749-CCA6872AF83F}" type="datetimeFigureOut">
              <a:rPr lang="es-EC" smtClean="0"/>
              <a:t>11/10/2023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6BCB-B9F3-4674-871C-32B0F1BD63E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96460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9194D-014D-4B4A-9749-CCA6872AF83F}" type="datetimeFigureOut">
              <a:rPr lang="es-EC" smtClean="0"/>
              <a:t>11/10/2023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6BCB-B9F3-4674-871C-32B0F1BD63E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42518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9194D-014D-4B4A-9749-CCA6872AF83F}" type="datetimeFigureOut">
              <a:rPr lang="es-EC" smtClean="0"/>
              <a:t>11/10/2023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6BCB-B9F3-4674-871C-32B0F1BD63E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06522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9194D-014D-4B4A-9749-CCA6872AF83F}" type="datetimeFigureOut">
              <a:rPr lang="es-EC" smtClean="0"/>
              <a:t>11/10/2023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6BCB-B9F3-4674-871C-32B0F1BD63E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29751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9194D-014D-4B4A-9749-CCA6872AF83F}" type="datetimeFigureOut">
              <a:rPr lang="es-EC" smtClean="0"/>
              <a:t>11/10/2023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6BCB-B9F3-4674-871C-32B0F1BD63E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2669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9194D-014D-4B4A-9749-CCA6872AF83F}" type="datetimeFigureOut">
              <a:rPr lang="es-EC" smtClean="0"/>
              <a:t>11/10/2023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6BCB-B9F3-4674-871C-32B0F1BD63E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00433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9194D-014D-4B4A-9749-CCA6872AF83F}" type="datetimeFigureOut">
              <a:rPr lang="es-EC" smtClean="0"/>
              <a:t>11/10/2023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6BCB-B9F3-4674-871C-32B0F1BD63E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78376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9194D-014D-4B4A-9749-CCA6872AF83F}" type="datetimeFigureOut">
              <a:rPr lang="es-EC" smtClean="0"/>
              <a:t>11/10/2023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0796BCB-B9F3-4674-871C-32B0F1BD63E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8060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6B1699-8F0E-4C21-88D5-4DAA8CB933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5334" y="677334"/>
            <a:ext cx="7766936" cy="1646302"/>
          </a:xfrm>
        </p:spPr>
        <p:txBody>
          <a:bodyPr/>
          <a:lstStyle/>
          <a:p>
            <a:r>
              <a:rPr lang="es-ES" dirty="0"/>
              <a:t>GREEN GUARDIAN</a:t>
            </a:r>
            <a:endParaRPr lang="es-EC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D3E33A-2EFB-4617-882A-576945FE6F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3801" y="2515551"/>
            <a:ext cx="7766936" cy="3349034"/>
          </a:xfrm>
        </p:spPr>
        <p:txBody>
          <a:bodyPr>
            <a:normAutofit/>
          </a:bodyPr>
          <a:lstStyle/>
          <a:p>
            <a:pPr marR="3810" algn="l">
              <a:lnSpc>
                <a:spcPct val="120000"/>
              </a:lnSpc>
              <a:spcBef>
                <a:spcPts val="915"/>
              </a:spcBef>
              <a:spcAft>
                <a:spcPts val="800"/>
              </a:spcAft>
            </a:pPr>
            <a:r>
              <a:rPr lang="es-EC" b="1" dirty="0"/>
              <a:t>CARRERA DE INGENIERÍA DE SOFTWARE</a:t>
            </a:r>
          </a:p>
          <a:p>
            <a:pPr marR="3810" algn="l">
              <a:lnSpc>
                <a:spcPct val="120000"/>
              </a:lnSpc>
              <a:spcBef>
                <a:spcPts val="915"/>
              </a:spcBef>
              <a:spcAft>
                <a:spcPts val="800"/>
              </a:spcAft>
            </a:pPr>
            <a:r>
              <a:rPr lang="es-EC" b="1" dirty="0"/>
              <a:t>Asignatura: </a:t>
            </a:r>
            <a:r>
              <a:rPr lang="es-EC" dirty="0"/>
              <a:t>Construcción de Software</a:t>
            </a:r>
          </a:p>
          <a:p>
            <a:pPr marR="3810" algn="l">
              <a:lnSpc>
                <a:spcPct val="120000"/>
              </a:lnSpc>
              <a:spcBef>
                <a:spcPts val="915"/>
              </a:spcBef>
              <a:spcAft>
                <a:spcPts val="800"/>
              </a:spcAft>
            </a:pPr>
            <a:r>
              <a:rPr lang="es-EC" b="1" dirty="0"/>
              <a:t>Autores :</a:t>
            </a:r>
          </a:p>
          <a:p>
            <a:pPr marL="285750" marR="3810" indent="-285750" algn="l">
              <a:lnSpc>
                <a:spcPct val="120000"/>
              </a:lnSpc>
              <a:spcBef>
                <a:spcPts val="915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C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David Josué Ortiz Ochoa </a:t>
            </a:r>
          </a:p>
          <a:p>
            <a:pPr marL="285750" marR="3810" indent="-285750" algn="l">
              <a:lnSpc>
                <a:spcPct val="120000"/>
              </a:lnSpc>
              <a:spcBef>
                <a:spcPts val="915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C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Jorge Alfredo Guevara Gavino</a:t>
            </a:r>
          </a:p>
          <a:p>
            <a:pPr marL="285750" marR="3810" indent="-285750" algn="l">
              <a:lnSpc>
                <a:spcPct val="120000"/>
              </a:lnSpc>
              <a:spcBef>
                <a:spcPts val="915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C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Ruth Estefanía García Castro </a:t>
            </a:r>
          </a:p>
          <a:p>
            <a:pPr marR="3810" algn="l">
              <a:lnSpc>
                <a:spcPct val="150000"/>
              </a:lnSpc>
              <a:spcBef>
                <a:spcPts val="915"/>
              </a:spcBef>
              <a:spcAft>
                <a:spcPts val="800"/>
              </a:spcAft>
            </a:pPr>
            <a:endParaRPr lang="es-EC" dirty="0"/>
          </a:p>
          <a:p>
            <a:pPr marR="3810" algn="ctr">
              <a:lnSpc>
                <a:spcPct val="150000"/>
              </a:lnSpc>
              <a:spcBef>
                <a:spcPts val="915"/>
              </a:spcBef>
              <a:spcAft>
                <a:spcPts val="800"/>
              </a:spcAft>
            </a:pPr>
            <a:endParaRPr lang="es-EC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194221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3CD330-0841-4E28-BFCB-2203A6915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999" y="381000"/>
            <a:ext cx="9431867" cy="587586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EC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Propósito:</a:t>
            </a:r>
            <a:r>
              <a:rPr lang="es-EC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Mejorar el control de plagas de los cultivos</a:t>
            </a:r>
            <a:endParaRPr lang="es-EC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EC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Objetivo General:</a:t>
            </a:r>
            <a:r>
              <a:rPr lang="es-EC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Ayudar a identificar de forma fácil y rápida las plagas en los cultivos y como tratarlas</a:t>
            </a:r>
            <a:endParaRPr lang="es-EC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EC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Objetivo Especifico: </a:t>
            </a:r>
            <a:r>
              <a:rPr lang="es-EC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Detectar las plagas con la ayuda de una inteligencia artificial que analice el cultivo por medio de imágenes</a:t>
            </a:r>
            <a:endParaRPr lang="es-EC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endParaRPr lang="es-EC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EC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Público Objetivo: </a:t>
            </a:r>
            <a:r>
              <a:rPr lang="es-EC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Nuestro publico objetivo seria personas que se dedican a la agricultura y personas que les interese el tema de la agricultura</a:t>
            </a:r>
            <a:endParaRPr lang="es-EC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EC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Producto Viable: 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EC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Inteligencia artificial que analiza imágenes para detectar plagas en cultivos </a:t>
            </a:r>
            <a:endParaRPr lang="es-EC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284230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D18DD3-CE1B-4358-A414-0525602A1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87867"/>
            <a:ext cx="8596668" cy="770467"/>
          </a:xfrm>
        </p:spPr>
        <p:txBody>
          <a:bodyPr/>
          <a:lstStyle/>
          <a:p>
            <a:pPr algn="ctr"/>
            <a:r>
              <a:rPr lang="es-ES" dirty="0"/>
              <a:t>Prototipo de interfaz</a:t>
            </a:r>
            <a:endParaRPr lang="es-EC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8F4FD97-A961-420F-A857-EC8E65998A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29" y="1058335"/>
            <a:ext cx="9782783" cy="5384798"/>
          </a:xfrm>
        </p:spPr>
      </p:pic>
    </p:spTree>
    <p:extLst>
      <p:ext uri="{BB962C8B-B14F-4D97-AF65-F5344CB8AC3E}">
        <p14:creationId xmlns:p14="http://schemas.microsoft.com/office/powerpoint/2010/main" val="2812519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AD052EC-946B-4891-9C9B-ADAFF3CC20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96" y="321734"/>
            <a:ext cx="10476832" cy="5799666"/>
          </a:xfrm>
        </p:spPr>
      </p:pic>
    </p:spTree>
    <p:extLst>
      <p:ext uri="{BB962C8B-B14F-4D97-AF65-F5344CB8AC3E}">
        <p14:creationId xmlns:p14="http://schemas.microsoft.com/office/powerpoint/2010/main" val="463661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E8D8D4C-BAA3-4E2D-83CD-1B5EDBC606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355600"/>
            <a:ext cx="8982604" cy="5892800"/>
          </a:xfrm>
        </p:spPr>
      </p:pic>
    </p:spTree>
    <p:extLst>
      <p:ext uri="{BB962C8B-B14F-4D97-AF65-F5344CB8AC3E}">
        <p14:creationId xmlns:p14="http://schemas.microsoft.com/office/powerpoint/2010/main" val="1936127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E847608-3037-44F8-B3D2-746D8792CF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318" r="12415"/>
          <a:stretch/>
        </p:blipFill>
        <p:spPr>
          <a:xfrm>
            <a:off x="372533" y="364605"/>
            <a:ext cx="9279516" cy="5841462"/>
          </a:xfrm>
        </p:spPr>
      </p:pic>
    </p:spTree>
    <p:extLst>
      <p:ext uri="{BB962C8B-B14F-4D97-AF65-F5344CB8AC3E}">
        <p14:creationId xmlns:p14="http://schemas.microsoft.com/office/powerpoint/2010/main" val="314633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5FF297C-CB15-45B8-8862-C348301BAE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5662" y="706629"/>
            <a:ext cx="9894210" cy="5444742"/>
          </a:xfrm>
        </p:spPr>
      </p:pic>
    </p:spTree>
    <p:extLst>
      <p:ext uri="{BB962C8B-B14F-4D97-AF65-F5344CB8AC3E}">
        <p14:creationId xmlns:p14="http://schemas.microsoft.com/office/powerpoint/2010/main" val="397147894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</TotalTime>
  <Words>117</Words>
  <Application>Microsoft Office PowerPoint</Application>
  <PresentationFormat>Panorámica</PresentationFormat>
  <Paragraphs>16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Faceta</vt:lpstr>
      <vt:lpstr>GREEN GUARDIAN</vt:lpstr>
      <vt:lpstr>Presentación de PowerPoint</vt:lpstr>
      <vt:lpstr>Prototipo de interfaz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GUARDIAN</dc:title>
  <dc:creator>Jorge Guevara Gavino</dc:creator>
  <cp:lastModifiedBy>Jorge Guevara Gavino</cp:lastModifiedBy>
  <cp:revision>2</cp:revision>
  <dcterms:created xsi:type="dcterms:W3CDTF">2023-10-12T03:42:20Z</dcterms:created>
  <dcterms:modified xsi:type="dcterms:W3CDTF">2023-10-12T03:55:23Z</dcterms:modified>
</cp:coreProperties>
</file>