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4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16"/>
    <a:srgbClr val="6D6E71"/>
    <a:srgbClr val="EF7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5BD08-F2CB-435E-A631-A47A33DF6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801919-ED2A-4283-989E-367BF4462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1CA5A-EED2-44D5-8045-E28B0972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E5487-ACF0-4A6C-AA83-1AE58EE2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74B22-AD8C-4D63-9097-850A905D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1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90298-125A-4871-8DD1-8ADE21FB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1F4F5-5CFB-4D09-B0EA-259FDE2EA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8D5FA4-4746-4F54-8739-E39CE921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90F13-B261-41DB-89D9-DED91FCF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E360A-33D9-45DF-836A-19BA1A91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18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55D799-2D87-42B0-B7CF-68F6EF04A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E4C02B-AB12-48F1-85A7-57A209B5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127FB-B2D7-4169-A166-FD81A63B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806D3D-584B-4EAB-8A32-ABE5D0C8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83EAC-F71C-43F2-9B53-C0113423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3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6C9DA-0355-4F74-84EF-0A8EDADD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57A22-2327-477C-AB72-309ADD32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06F84-87FF-463A-B0DB-2A2F068B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A710D-8E4F-4A14-9EFD-58D73942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5CF52F-E370-453D-B095-2A61DF5F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0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ECA84-3D32-43C2-9AF1-411C816A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EEC42B-D5EA-487C-8B4E-A67F608C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4B2F6-55CC-44A7-856E-8D4FABC8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31F853-E6B2-4FF2-9BEE-6AA57DBA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AD048-4F6A-4426-8FF5-7178DA4C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4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73A9F-C543-49AB-98EB-A85ECC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171FDC-3C49-46CD-AA06-6550C16A0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98F485-ECC2-4B21-AD8F-72DEDAA2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FDEB6B-384D-4A88-B02D-7DCA6521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A6D424-8B7E-4D9B-866E-8655A22D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B7E89-EB5E-467D-8E05-62CB2C3D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3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34549-109B-4378-86DE-80604B58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AA87A4-689B-40E9-A40D-0875FBFA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098DEC-93CD-4FD3-ACD2-A637E9787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F80F96-A10C-4811-9942-268C87C11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5962BD-90C3-4600-BA73-B10716BB1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3C030F-3F4E-498A-ACA7-4E412A9F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10D4D9-CD92-473C-B503-CCD74967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20316E-30A0-404E-9B7C-A8B866E8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2287F-E417-447B-907E-BBAA3D1C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9DAEE6-A672-4D6C-9B9A-57BB4809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CC93A7-05CF-407B-90D1-9989B83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2920B3-62DD-430F-B451-22A4AAAD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3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68041D-88AE-46E3-8433-B83245B8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C120D5-BEB4-456E-9820-9A31C653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AAB16-7E8E-4186-AFAA-92C766A8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37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BBF60-5349-4C63-9FC2-055F7174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8460B-5D65-4240-A872-B9847664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54D25-E545-42DA-AF12-B24B5349B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501F0-66B4-40CD-8C82-081FF068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CA2FC-1762-424B-9CF9-F6C1726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ACC277-A5D1-490E-9AD0-98118E10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8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C24E8-0C10-49F7-8729-AB2F2D3D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3DF514-D188-47EA-9186-5D5378542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1D2E48-F2F1-40ED-BA8A-C6B533624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1F7421-ABA7-4BD9-B37F-6486D04A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C7501D-1C98-43CA-8969-E380FC4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23242-BB05-4AA3-894E-7748F055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9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BC2BB-9153-414A-81D6-50172235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8D7445-906B-4B4E-8E58-B154D3D3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EFD8C-CA42-4366-981B-8B36A8698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57E5-DD8B-4C16-B24C-1BFB66F6226F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F6CE2-E67C-40F5-B014-28BC21590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17F55-B973-4D97-8D75-E40968BDC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67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-cube48.ru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-cube48.ru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-cube48.ru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-cube48.ru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-cube48.ru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t-cube48.ru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C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6F5CE8-B78C-431E-BD93-6A21B29D4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83675"/>
            <a:ext cx="1148792" cy="1232850"/>
          </a:xfrm>
          <a:prstGeom prst="rect">
            <a:avLst/>
          </a:prstGeom>
        </p:spPr>
      </p:pic>
      <p:sp>
        <p:nvSpPr>
          <p:cNvPr id="7" name="Заголовок 16">
            <a:extLst>
              <a:ext uri="{FF2B5EF4-FFF2-40B4-BE49-F238E27FC236}">
                <a16:creationId xmlns:a16="http://schemas.microsoft.com/office/drawing/2014/main" id="{79F66D02-913D-4F4E-87EF-09D2547A5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«Название проекта»</a:t>
            </a:r>
          </a:p>
        </p:txBody>
      </p:sp>
      <p:sp>
        <p:nvSpPr>
          <p:cNvPr id="8" name="Подзаголовок 8">
            <a:extLst>
              <a:ext uri="{FF2B5EF4-FFF2-40B4-BE49-F238E27FC236}">
                <a16:creationId xmlns:a16="http://schemas.microsoft.com/office/drawing/2014/main" id="{60077F8D-EE42-4C5A-9D3E-1310524C97CD}"/>
              </a:ext>
            </a:extLst>
          </p:cNvPr>
          <p:cNvSpPr txBox="1">
            <a:spLocks/>
          </p:cNvSpPr>
          <p:nvPr/>
        </p:nvSpPr>
        <p:spPr>
          <a:xfrm>
            <a:off x="7959634" y="5202238"/>
            <a:ext cx="423236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rce Bold" panose="020B0602020203020203" pitchFamily="34" charset="-52"/>
                <a:ea typeface="+mn-ea"/>
                <a:cs typeface="+mn-cs"/>
              </a:rPr>
              <a:t>Наставник проекта: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rce" panose="020B0502020203020203" pitchFamily="34" charset="-52"/>
                <a:ea typeface="+mn-ea"/>
                <a:cs typeface="+mn-cs"/>
              </a:rPr>
              <a:t>ФИО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Объект 17">
            <a:extLst>
              <a:ext uri="{FF2B5EF4-FFF2-40B4-BE49-F238E27FC236}">
                <a16:creationId xmlns:a16="http://schemas.microsoft.com/office/drawing/2014/main" id="{90495C75-414D-41A4-B377-F44EBD8A3AC1}"/>
              </a:ext>
            </a:extLst>
          </p:cNvPr>
          <p:cNvSpPr txBox="1">
            <a:spLocks/>
          </p:cNvSpPr>
          <p:nvPr/>
        </p:nvSpPr>
        <p:spPr>
          <a:xfrm>
            <a:off x="617909" y="4278320"/>
            <a:ext cx="8068891" cy="1663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Проектная команда: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Circe" panose="020B0502020203020203" pitchFamily="34" charset="-52"/>
              </a:rPr>
              <a:t>ФИО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Circe" panose="020B0502020203020203" pitchFamily="34" charset="-52"/>
              </a:rPr>
              <a:t>ФИО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Circe" panose="020B0502020203020203" pitchFamily="34" charset="-52"/>
              </a:rPr>
              <a:t>ФИО</a:t>
            </a:r>
          </a:p>
        </p:txBody>
      </p:sp>
    </p:spTree>
    <p:extLst>
      <p:ext uri="{BB962C8B-B14F-4D97-AF65-F5344CB8AC3E}">
        <p14:creationId xmlns:p14="http://schemas.microsoft.com/office/powerpoint/2010/main" val="6004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866AC-655A-4D31-AA06-B0767842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948"/>
            <a:ext cx="12192000" cy="651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34DB1-D22F-43CA-9D8D-474EBCB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3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D854A-DC59-45BE-8194-205654DA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37121"/>
            <a:ext cx="6096000" cy="320879"/>
          </a:xfrm>
          <a:prstGeom prst="rect">
            <a:avLst/>
          </a:prstGeom>
        </p:spPr>
      </p:pic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BAEC8F24-5A84-4014-8EE0-C7B0FAE20D23}"/>
              </a:ext>
            </a:extLst>
          </p:cNvPr>
          <p:cNvSpPr/>
          <p:nvPr/>
        </p:nvSpPr>
        <p:spPr>
          <a:xfrm>
            <a:off x="9840286" y="188233"/>
            <a:ext cx="1655428" cy="1458651"/>
          </a:xfrm>
          <a:prstGeom prst="hexagon">
            <a:avLst/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318E8B-F13E-47FF-823F-48C7F39CC2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68" y="371923"/>
            <a:ext cx="1016864" cy="1091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3919-05B5-488D-83B2-ED11C503415D}"/>
              </a:ext>
            </a:extLst>
          </p:cNvPr>
          <p:cNvSpPr txBox="1"/>
          <p:nvPr/>
        </p:nvSpPr>
        <p:spPr>
          <a:xfrm>
            <a:off x="696286" y="-12693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Направление обучения:</a:t>
            </a:r>
            <a:r>
              <a:rPr lang="en-US" dirty="0">
                <a:solidFill>
                  <a:schemeClr val="bg1"/>
                </a:solidFill>
                <a:latin typeface="Circe Bold" panose="020B0602020203020203" pitchFamily="34" charset="-52"/>
              </a:rPr>
              <a:t> Python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05482-BB28-4DDE-AEF9-8B2F95BF8591}"/>
              </a:ext>
            </a:extLst>
          </p:cNvPr>
          <p:cNvSpPr txBox="1"/>
          <p:nvPr/>
        </p:nvSpPr>
        <p:spPr>
          <a:xfrm>
            <a:off x="6549636" y="6521283"/>
            <a:ext cx="518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Центр цифрового образования детей «IT-КУБ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 </a:t>
            </a:r>
            <a:endParaRPr lang="ru-RU" i="0" dirty="0">
              <a:solidFill>
                <a:schemeClr val="bg1"/>
              </a:solidFill>
              <a:effectLst/>
              <a:latin typeface="Circe Bold" panose="020B0602020203020203" pitchFamily="34" charset="-52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8D70-F4A1-40FE-8901-F8F7F0F2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97"/>
            <a:ext cx="8682804" cy="973891"/>
          </a:xfrm>
        </p:spPr>
        <p:txBody>
          <a:bodyPr/>
          <a:lstStyle/>
          <a:p>
            <a:r>
              <a:rPr lang="ru-RU" dirty="0">
                <a:latin typeface="Circe Bold" panose="020B0602020203020203" pitchFamily="34" charset="-52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F34BA-6B38-4FD1-979F-AE5A05C9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8232" cy="4351338"/>
          </a:xfrm>
        </p:spPr>
        <p:txBody>
          <a:bodyPr/>
          <a:lstStyle/>
          <a:p>
            <a:endParaRPr lang="ru-RU" dirty="0">
              <a:latin typeface="Circe" panose="020B0502020203020203" pitchFamily="34" charset="-52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54BC7B2C-76A2-43C3-BDE1-4151A13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540"/>
            <a:ext cx="2743200" cy="365125"/>
          </a:xfrm>
        </p:spPr>
        <p:txBody>
          <a:bodyPr/>
          <a:lstStyle/>
          <a:p>
            <a:pPr algn="l"/>
            <a:fld id="{101FD375-127E-4D2B-9E4C-2013140A45B3}" type="slidenum">
              <a:rPr lang="ru-RU" sz="1600" b="1" smtClean="0">
                <a:solidFill>
                  <a:schemeClr val="tx1"/>
                </a:solidFill>
                <a:latin typeface="Circe Bold" pitchFamily="34" charset="-52"/>
              </a:rPr>
              <a:pPr algn="l"/>
              <a:t>2</a:t>
            </a:fld>
            <a:endParaRPr lang="ru-RU" sz="1600" b="1" dirty="0">
              <a:solidFill>
                <a:schemeClr val="tx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882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866AC-655A-4D31-AA06-B0767842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948"/>
            <a:ext cx="12192000" cy="651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34DB1-D22F-43CA-9D8D-474EBCB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3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D854A-DC59-45BE-8194-205654DA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37121"/>
            <a:ext cx="6096000" cy="320879"/>
          </a:xfrm>
          <a:prstGeom prst="rect">
            <a:avLst/>
          </a:prstGeom>
        </p:spPr>
      </p:pic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BAEC8F24-5A84-4014-8EE0-C7B0FAE20D23}"/>
              </a:ext>
            </a:extLst>
          </p:cNvPr>
          <p:cNvSpPr/>
          <p:nvPr/>
        </p:nvSpPr>
        <p:spPr>
          <a:xfrm>
            <a:off x="9840286" y="188233"/>
            <a:ext cx="1655428" cy="1458651"/>
          </a:xfrm>
          <a:prstGeom prst="hexagon">
            <a:avLst/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318E8B-F13E-47FF-823F-48C7F39CC2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68" y="371923"/>
            <a:ext cx="1016864" cy="1091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3919-05B5-488D-83B2-ED11C503415D}"/>
              </a:ext>
            </a:extLst>
          </p:cNvPr>
          <p:cNvSpPr txBox="1"/>
          <p:nvPr/>
        </p:nvSpPr>
        <p:spPr>
          <a:xfrm>
            <a:off x="696286" y="-12693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Направление обучения:</a:t>
            </a:r>
            <a:r>
              <a:rPr lang="en-US" dirty="0">
                <a:solidFill>
                  <a:schemeClr val="bg1"/>
                </a:solidFill>
                <a:latin typeface="Circe Bold" panose="020B0602020203020203" pitchFamily="34" charset="-52"/>
              </a:rPr>
              <a:t> Python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05482-BB28-4DDE-AEF9-8B2F95BF8591}"/>
              </a:ext>
            </a:extLst>
          </p:cNvPr>
          <p:cNvSpPr txBox="1"/>
          <p:nvPr/>
        </p:nvSpPr>
        <p:spPr>
          <a:xfrm>
            <a:off x="6549636" y="6521283"/>
            <a:ext cx="518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Центр цифрового образования детей «IT-КУБ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 </a:t>
            </a:r>
            <a:endParaRPr lang="ru-RU" i="0" dirty="0">
              <a:solidFill>
                <a:schemeClr val="bg1"/>
              </a:solidFill>
              <a:effectLst/>
              <a:latin typeface="Circe Bold" panose="020B0602020203020203" pitchFamily="34" charset="-52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8D70-F4A1-40FE-8901-F8F7F0F2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97"/>
            <a:ext cx="8682804" cy="973891"/>
          </a:xfrm>
        </p:spPr>
        <p:txBody>
          <a:bodyPr/>
          <a:lstStyle/>
          <a:p>
            <a:r>
              <a:rPr lang="ru-RU" dirty="0">
                <a:latin typeface="Circe Bold" panose="020B0602020203020203" pitchFamily="34" charset="-52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F34BA-6B38-4FD1-979F-AE5A05C9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8232" cy="4351338"/>
          </a:xfrm>
        </p:spPr>
        <p:txBody>
          <a:bodyPr/>
          <a:lstStyle/>
          <a:p>
            <a:endParaRPr lang="ru-RU" dirty="0">
              <a:latin typeface="Circe" panose="020B0502020203020203" pitchFamily="34" charset="-52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54BC7B2C-76A2-43C3-BDE1-4151A13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540"/>
            <a:ext cx="2743200" cy="365125"/>
          </a:xfrm>
        </p:spPr>
        <p:txBody>
          <a:bodyPr/>
          <a:lstStyle/>
          <a:p>
            <a:pPr algn="l"/>
            <a:fld id="{101FD375-127E-4D2B-9E4C-2013140A45B3}" type="slidenum">
              <a:rPr lang="ru-RU" sz="1600" b="1" smtClean="0">
                <a:solidFill>
                  <a:schemeClr val="tx1"/>
                </a:solidFill>
                <a:latin typeface="Circe Bold" pitchFamily="34" charset="-52"/>
              </a:rPr>
              <a:pPr algn="l"/>
              <a:t>3</a:t>
            </a:fld>
            <a:endParaRPr lang="ru-RU" sz="1600" b="1" dirty="0">
              <a:solidFill>
                <a:schemeClr val="tx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3518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866AC-655A-4D31-AA06-B0767842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948"/>
            <a:ext cx="12192000" cy="651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34DB1-D22F-43CA-9D8D-474EBCB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3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D854A-DC59-45BE-8194-205654DA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37121"/>
            <a:ext cx="6096000" cy="320879"/>
          </a:xfrm>
          <a:prstGeom prst="rect">
            <a:avLst/>
          </a:prstGeom>
        </p:spPr>
      </p:pic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BAEC8F24-5A84-4014-8EE0-C7B0FAE20D23}"/>
              </a:ext>
            </a:extLst>
          </p:cNvPr>
          <p:cNvSpPr/>
          <p:nvPr/>
        </p:nvSpPr>
        <p:spPr>
          <a:xfrm>
            <a:off x="9840286" y="188233"/>
            <a:ext cx="1655428" cy="1458651"/>
          </a:xfrm>
          <a:prstGeom prst="hexagon">
            <a:avLst/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318E8B-F13E-47FF-823F-48C7F39CC2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68" y="371923"/>
            <a:ext cx="1016864" cy="1091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3919-05B5-488D-83B2-ED11C503415D}"/>
              </a:ext>
            </a:extLst>
          </p:cNvPr>
          <p:cNvSpPr txBox="1"/>
          <p:nvPr/>
        </p:nvSpPr>
        <p:spPr>
          <a:xfrm>
            <a:off x="696286" y="-12693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Направление обучения:</a:t>
            </a:r>
            <a:r>
              <a:rPr lang="en-US" dirty="0">
                <a:solidFill>
                  <a:schemeClr val="bg1"/>
                </a:solidFill>
                <a:latin typeface="Circe Bold" panose="020B0602020203020203" pitchFamily="34" charset="-52"/>
              </a:rPr>
              <a:t> Python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05482-BB28-4DDE-AEF9-8B2F95BF8591}"/>
              </a:ext>
            </a:extLst>
          </p:cNvPr>
          <p:cNvSpPr txBox="1"/>
          <p:nvPr/>
        </p:nvSpPr>
        <p:spPr>
          <a:xfrm>
            <a:off x="6549636" y="6521283"/>
            <a:ext cx="518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Центр цифрового образования детей «IT-КУБ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 </a:t>
            </a:r>
            <a:endParaRPr lang="ru-RU" i="0" dirty="0">
              <a:solidFill>
                <a:schemeClr val="bg1"/>
              </a:solidFill>
              <a:effectLst/>
              <a:latin typeface="Circe Bold" panose="020B0602020203020203" pitchFamily="34" charset="-52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8D70-F4A1-40FE-8901-F8F7F0F2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343"/>
            <a:ext cx="9002086" cy="885345"/>
          </a:xfrm>
        </p:spPr>
        <p:txBody>
          <a:bodyPr/>
          <a:lstStyle/>
          <a:p>
            <a:r>
              <a:rPr lang="ru-RU" dirty="0">
                <a:latin typeface="Circe Bold" panose="020B0602020203020203" pitchFamily="34" charset="-52"/>
              </a:rPr>
              <a:t>Цели и задачи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4A4D153-0322-491A-8357-ADDB20AF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Circe" panose="020B0502020203020203" pitchFamily="34" charset="-52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54BC7B2C-76A2-43C3-BDE1-4151A13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540"/>
            <a:ext cx="2743200" cy="365125"/>
          </a:xfrm>
        </p:spPr>
        <p:txBody>
          <a:bodyPr/>
          <a:lstStyle/>
          <a:p>
            <a:pPr algn="l"/>
            <a:fld id="{101FD375-127E-4D2B-9E4C-2013140A45B3}" type="slidenum">
              <a:rPr lang="ru-RU" sz="1600" b="1" smtClean="0">
                <a:solidFill>
                  <a:schemeClr val="tx1"/>
                </a:solidFill>
                <a:latin typeface="Circe Bold" pitchFamily="34" charset="-52"/>
              </a:rPr>
              <a:pPr algn="l"/>
              <a:t>4</a:t>
            </a:fld>
            <a:endParaRPr lang="ru-RU" sz="1600" b="1" dirty="0">
              <a:solidFill>
                <a:schemeClr val="tx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8606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866AC-655A-4D31-AA06-B0767842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948"/>
            <a:ext cx="12192000" cy="651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34DB1-D22F-43CA-9D8D-474EBCB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3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D854A-DC59-45BE-8194-205654DA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37121"/>
            <a:ext cx="6096000" cy="320879"/>
          </a:xfrm>
          <a:prstGeom prst="rect">
            <a:avLst/>
          </a:prstGeom>
        </p:spPr>
      </p:pic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BAEC8F24-5A84-4014-8EE0-C7B0FAE20D23}"/>
              </a:ext>
            </a:extLst>
          </p:cNvPr>
          <p:cNvSpPr/>
          <p:nvPr/>
        </p:nvSpPr>
        <p:spPr>
          <a:xfrm>
            <a:off x="9840286" y="188233"/>
            <a:ext cx="1655428" cy="1458651"/>
          </a:xfrm>
          <a:prstGeom prst="hexagon">
            <a:avLst/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318E8B-F13E-47FF-823F-48C7F39CC2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68" y="371923"/>
            <a:ext cx="1016864" cy="1091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3919-05B5-488D-83B2-ED11C503415D}"/>
              </a:ext>
            </a:extLst>
          </p:cNvPr>
          <p:cNvSpPr txBox="1"/>
          <p:nvPr/>
        </p:nvSpPr>
        <p:spPr>
          <a:xfrm>
            <a:off x="696286" y="-12693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Направление обучения:</a:t>
            </a:r>
            <a:r>
              <a:rPr lang="en-US" dirty="0">
                <a:solidFill>
                  <a:schemeClr val="bg1"/>
                </a:solidFill>
                <a:latin typeface="Circe Bold" panose="020B0602020203020203" pitchFamily="34" charset="-52"/>
              </a:rPr>
              <a:t> Python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05482-BB28-4DDE-AEF9-8B2F95BF8591}"/>
              </a:ext>
            </a:extLst>
          </p:cNvPr>
          <p:cNvSpPr txBox="1"/>
          <p:nvPr/>
        </p:nvSpPr>
        <p:spPr>
          <a:xfrm>
            <a:off x="6549636" y="6521283"/>
            <a:ext cx="518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Центр цифрового образования детей «IT-КУБ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 </a:t>
            </a:r>
            <a:endParaRPr lang="ru-RU" i="0" dirty="0">
              <a:solidFill>
                <a:schemeClr val="bg1"/>
              </a:solidFill>
              <a:effectLst/>
              <a:latin typeface="Circe Bold" panose="020B0602020203020203" pitchFamily="34" charset="-52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8D70-F4A1-40FE-8901-F8F7F0F2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97"/>
            <a:ext cx="8682804" cy="973891"/>
          </a:xfrm>
        </p:spPr>
        <p:txBody>
          <a:bodyPr/>
          <a:lstStyle/>
          <a:p>
            <a:r>
              <a:rPr lang="ru-RU" dirty="0">
                <a:latin typeface="Circe Bold" panose="020B0602020203020203" pitchFamily="34" charset="-52"/>
              </a:rPr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F34BA-6B38-4FD1-979F-AE5A05C9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8232" cy="4351338"/>
          </a:xfrm>
        </p:spPr>
        <p:txBody>
          <a:bodyPr/>
          <a:lstStyle/>
          <a:p>
            <a:endParaRPr lang="ru-RU" dirty="0">
              <a:latin typeface="Circe" panose="020B0502020203020203" pitchFamily="34" charset="-52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54BC7B2C-76A2-43C3-BDE1-4151A13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540"/>
            <a:ext cx="2743200" cy="365125"/>
          </a:xfrm>
        </p:spPr>
        <p:txBody>
          <a:bodyPr/>
          <a:lstStyle/>
          <a:p>
            <a:pPr algn="l"/>
            <a:fld id="{101FD375-127E-4D2B-9E4C-2013140A45B3}" type="slidenum">
              <a:rPr lang="ru-RU" sz="1600" b="1" smtClean="0">
                <a:solidFill>
                  <a:schemeClr val="tx1"/>
                </a:solidFill>
                <a:latin typeface="Circe Bold" pitchFamily="34" charset="-52"/>
              </a:rPr>
              <a:pPr algn="l"/>
              <a:t>5</a:t>
            </a:fld>
            <a:endParaRPr lang="ru-RU" sz="1600" b="1" dirty="0">
              <a:solidFill>
                <a:schemeClr val="tx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1395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866AC-655A-4D31-AA06-B0767842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948"/>
            <a:ext cx="12192000" cy="651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34DB1-D22F-43CA-9D8D-474EBCB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3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D854A-DC59-45BE-8194-205654DA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37121"/>
            <a:ext cx="6096000" cy="320879"/>
          </a:xfrm>
          <a:prstGeom prst="rect">
            <a:avLst/>
          </a:prstGeom>
        </p:spPr>
      </p:pic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BAEC8F24-5A84-4014-8EE0-C7B0FAE20D23}"/>
              </a:ext>
            </a:extLst>
          </p:cNvPr>
          <p:cNvSpPr/>
          <p:nvPr/>
        </p:nvSpPr>
        <p:spPr>
          <a:xfrm>
            <a:off x="9840286" y="188233"/>
            <a:ext cx="1655428" cy="1458651"/>
          </a:xfrm>
          <a:prstGeom prst="hexagon">
            <a:avLst/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318E8B-F13E-47FF-823F-48C7F39CC2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68" y="371923"/>
            <a:ext cx="1016864" cy="1091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3919-05B5-488D-83B2-ED11C503415D}"/>
              </a:ext>
            </a:extLst>
          </p:cNvPr>
          <p:cNvSpPr txBox="1"/>
          <p:nvPr/>
        </p:nvSpPr>
        <p:spPr>
          <a:xfrm>
            <a:off x="696286" y="-12693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Направление обучения:</a:t>
            </a:r>
            <a:r>
              <a:rPr lang="en-US" dirty="0">
                <a:solidFill>
                  <a:schemeClr val="bg1"/>
                </a:solidFill>
                <a:latin typeface="Circe Bold" panose="020B0602020203020203" pitchFamily="34" charset="-52"/>
              </a:rPr>
              <a:t> Python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05482-BB28-4DDE-AEF9-8B2F95BF8591}"/>
              </a:ext>
            </a:extLst>
          </p:cNvPr>
          <p:cNvSpPr txBox="1"/>
          <p:nvPr/>
        </p:nvSpPr>
        <p:spPr>
          <a:xfrm>
            <a:off x="6549636" y="6521283"/>
            <a:ext cx="518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Центр цифрового образования детей «IT-КУБ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 </a:t>
            </a:r>
            <a:endParaRPr lang="ru-RU" i="0" dirty="0">
              <a:solidFill>
                <a:schemeClr val="bg1"/>
              </a:solidFill>
              <a:effectLst/>
              <a:latin typeface="Circe Bold" panose="020B0602020203020203" pitchFamily="34" charset="-52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8D70-F4A1-40FE-8901-F8F7F0F2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97"/>
            <a:ext cx="8682804" cy="973891"/>
          </a:xfrm>
        </p:spPr>
        <p:txBody>
          <a:bodyPr/>
          <a:lstStyle/>
          <a:p>
            <a:r>
              <a:rPr lang="ru-RU" dirty="0">
                <a:latin typeface="Circe Bold" panose="020B0602020203020203" pitchFamily="34" charset="-52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F34BA-6B38-4FD1-979F-AE5A05C9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8232" cy="4351338"/>
          </a:xfrm>
        </p:spPr>
        <p:txBody>
          <a:bodyPr/>
          <a:lstStyle/>
          <a:p>
            <a:endParaRPr lang="ru-RU" dirty="0">
              <a:latin typeface="Circe" panose="020B0502020203020203" pitchFamily="34" charset="-52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54BC7B2C-76A2-43C3-BDE1-4151A13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540"/>
            <a:ext cx="2743200" cy="365125"/>
          </a:xfrm>
        </p:spPr>
        <p:txBody>
          <a:bodyPr/>
          <a:lstStyle/>
          <a:p>
            <a:pPr algn="l"/>
            <a:fld id="{101FD375-127E-4D2B-9E4C-2013140A45B3}" type="slidenum">
              <a:rPr lang="ru-RU" sz="1600" b="1" smtClean="0">
                <a:solidFill>
                  <a:schemeClr val="tx1"/>
                </a:solidFill>
                <a:latin typeface="Circe Bold" pitchFamily="34" charset="-52"/>
              </a:rPr>
              <a:pPr algn="l"/>
              <a:t>6</a:t>
            </a:fld>
            <a:endParaRPr lang="ru-RU" sz="1600" b="1" dirty="0">
              <a:solidFill>
                <a:schemeClr val="tx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4722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C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4FF46-BD1D-4E12-A1A9-9E1A19ABD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FB5546-EDBA-4099-BC94-456148A1B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714"/>
            <a:ext cx="9144000" cy="1382086"/>
          </a:xfrm>
        </p:spPr>
        <p:txBody>
          <a:bodyPr/>
          <a:lstStyle/>
          <a:p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Центр цифрового образования детей «IT-КУБ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r>
              <a:rPr lang="ru-RU" i="0" dirty="0">
                <a:solidFill>
                  <a:schemeClr val="bg1"/>
                </a:solidFill>
                <a:effectLst/>
                <a:latin typeface="Circe Bold" panose="020B0602020203020203" pitchFamily="34" charset="-52"/>
              </a:rPr>
              <a:t> </a:t>
            </a:r>
            <a:endParaRPr lang="ru-RU" i="0" dirty="0">
              <a:solidFill>
                <a:schemeClr val="bg1"/>
              </a:solidFill>
              <a:effectLst/>
              <a:latin typeface="Circe Bold" panose="020B0602020203020203" pitchFamily="34" charset="-52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ru-RU" dirty="0">
              <a:latin typeface="Circe" panose="020B0502020203020203" pitchFamily="34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6F5CE8-B78C-431E-BD93-6A21B29D4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83675"/>
            <a:ext cx="1148792" cy="12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95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95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Circe</vt:lpstr>
      <vt:lpstr>Circe Bold</vt:lpstr>
      <vt:lpstr>Тема Office</vt:lpstr>
      <vt:lpstr>«Название проекта»</vt:lpstr>
      <vt:lpstr>Актуальность</vt:lpstr>
      <vt:lpstr>Целевая аудитория</vt:lpstr>
      <vt:lpstr>Цели и задачи</vt:lpstr>
      <vt:lpstr>Описание проекта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Kvantorium Kaliningrad</dc:creator>
  <cp:lastModifiedBy>Владислав Буистов</cp:lastModifiedBy>
  <cp:revision>9</cp:revision>
  <dcterms:created xsi:type="dcterms:W3CDTF">2021-05-27T08:49:22Z</dcterms:created>
  <dcterms:modified xsi:type="dcterms:W3CDTF">2021-05-28T17:02:06Z</dcterms:modified>
</cp:coreProperties>
</file>