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4705D9D-B810-490A-B11A-ED4AB167A8B4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18.5.22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18066D-555F-4740-9D13-A640992A527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08E3EE-C1CB-458D-A396-FEC1F93D54AA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18.5.22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2EFE9C-A7F6-45CB-AFBC-71D1C357D91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9068509-77DC-45B3-A6ED-C7BE4FB3380C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18.5.22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BF84DA-EEE9-4D15-AE67-BA689F795BF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cc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12" descr=""/>
          <p:cNvPicPr/>
          <p:nvPr/>
        </p:nvPicPr>
        <p:blipFill>
          <a:blip r:embed="rId1"/>
          <a:stretch/>
        </p:blipFill>
        <p:spPr>
          <a:xfrm>
            <a:off x="10667880" y="183600"/>
            <a:ext cx="1148400" cy="12326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1523880" y="1600200"/>
            <a:ext cx="9143640" cy="2677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0000"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Circe Bold"/>
              </a:rPr>
              <a:t>RayTensor</a:t>
            </a:r>
            <a:br/>
            <a:r>
              <a:rPr b="0" lang="ru-RU" sz="6000" spc="-1" strike="noStrike">
                <a:solidFill>
                  <a:srgbClr val="ffffff"/>
                </a:solidFill>
                <a:latin typeface="Circe Bold"/>
              </a:rPr>
              <a:t>Нейронная сеть для диагностики заболеваний лёгких и дыхательных путей.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959600" y="5202360"/>
            <a:ext cx="423216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 Bold"/>
              </a:rPr>
              <a:t>Наставник проекта: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"/>
              </a:rPr>
              <a:t>Буистов Владислав Валерьевич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17760" y="4278240"/>
            <a:ext cx="8068680" cy="16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irce"/>
              </a:rPr>
              <a:t>Проект выполнил: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irce"/>
              </a:rPr>
              <a:t>Никитин Вячеслав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cc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523880" y="1600200"/>
            <a:ext cx="9143640" cy="1909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Circe Bold"/>
              </a:rPr>
              <a:t>Спасибо за внимание!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3880" y="3875760"/>
            <a:ext cx="9143640" cy="1381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 Bold"/>
              </a:rPr>
              <a:t>Центр цифрового образования детей «IT-КУБ» 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179" name="Рисунок 12" descr=""/>
          <p:cNvPicPr/>
          <p:nvPr/>
        </p:nvPicPr>
        <p:blipFill>
          <a:blip r:embed="rId1"/>
          <a:stretch/>
        </p:blipFill>
        <p:spPr>
          <a:xfrm>
            <a:off x="10667880" y="183600"/>
            <a:ext cx="1148400" cy="123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ln>
            <a:noFill/>
          </a:ln>
        </p:spPr>
      </p:pic>
      <p:pic>
        <p:nvPicPr>
          <p:cNvPr id="130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547560" y="-12600"/>
            <a:ext cx="378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415920" y="6521400"/>
            <a:ext cx="545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38080" y="716760"/>
            <a:ext cx="8682480" cy="973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</a:rPr>
              <a:t>Актуальность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29760" y="1425240"/>
            <a:ext cx="103377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В настоящее время технологическое развитие больниц в нашей стране отстаёт от мировых стандартов. Шагом к цифровизации и автоматизации больниц станет разработанная мной нейронная сеть, способная автоматически диагностировать с точностью более 90% заболевания лёгких и дыхательной системы. Минималистичный дизайн, совмещённый с высоким функционалом обеспечит быструю постановку диагноза любым человеком с любым устройством, имеющим выход в интернет, т.к. для использования программы не требуются медицинские знания или глубокие знания компьютера.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6"/>
          <p:cNvSpPr txBox="1"/>
          <p:nvPr/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CFCD257-4007-4332-A315-AB2422A1D5CF}" type="slidenum">
              <a:rPr b="1" lang="ru-RU" sz="1600" spc="-1" strike="noStrike">
                <a:solidFill>
                  <a:srgbClr val="000000"/>
                </a:solidFill>
                <a:latin typeface="Circe Bold"/>
              </a:rPr>
              <a:t>1</a:t>
            </a:fld>
            <a:endParaRPr b="0" lang="ru-RU" sz="1600" spc="-1" strike="noStrike">
              <a:latin typeface="Times New Roman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1656000" y="6061320"/>
            <a:ext cx="10542240" cy="41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ln>
            <a:noFill/>
          </a:ln>
        </p:spPr>
      </p:pic>
      <p:pic>
        <p:nvPicPr>
          <p:cNvPr id="141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547560" y="-12600"/>
            <a:ext cx="378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415920" y="6521400"/>
            <a:ext cx="545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838080" y="716760"/>
            <a:ext cx="8682480" cy="973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</a:rPr>
              <a:t>Целевая аудитория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838080" y="1825560"/>
            <a:ext cx="103377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Целевой аудиторией моего проекта являются любые 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медицинские учреждения, желающие ускорить 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постановку диагноза пациентам, заметно повысив 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производительность лечения.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6"/>
          <p:cNvSpPr txBox="1"/>
          <p:nvPr/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4F2F3B0-4D46-44C8-B5AD-09A4A929E004}" type="slidenum">
              <a:rPr b="1" lang="ru-RU" sz="1600" spc="-1" strike="noStrike">
                <a:solidFill>
                  <a:srgbClr val="000000"/>
                </a:solidFill>
                <a:latin typeface="Circe Bold"/>
              </a:rPr>
              <a:t>1</a:t>
            </a:fld>
            <a:endParaRPr b="0" lang="ru-RU" sz="1600" spc="-1" strike="noStrike">
              <a:latin typeface="Times New Roman"/>
            </a:endParaRPr>
          </a:p>
        </p:txBody>
      </p:sp>
      <p:pic>
        <p:nvPicPr>
          <p:cNvPr id="149" name="Рисунок 7" descr=""/>
          <p:cNvPicPr/>
          <p:nvPr/>
        </p:nvPicPr>
        <p:blipFill>
          <a:blip r:embed="rId5"/>
          <a:stretch/>
        </p:blipFill>
        <p:spPr>
          <a:xfrm>
            <a:off x="5328000" y="3493080"/>
            <a:ext cx="6863760" cy="301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ln>
            <a:noFill/>
          </a:ln>
        </p:spPr>
      </p:pic>
      <p:pic>
        <p:nvPicPr>
          <p:cNvPr id="151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ln>
            <a:noFill/>
          </a:ln>
        </p:spPr>
      </p:pic>
      <p:pic>
        <p:nvPicPr>
          <p:cNvPr id="152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547560" y="-12600"/>
            <a:ext cx="378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415920" y="6521400"/>
            <a:ext cx="545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838080" y="805320"/>
            <a:ext cx="9001800" cy="884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</a:rPr>
              <a:t>Цели и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Цели: бучить нейронную сеть на наборе снимков КТ и рентгена, добиться высокой точности определения диагноза, интегрировать нейронную сеть с микрофреймворком Flask, написать простой интуитивно понятный HTML каркас, подкреплённый стилями Bootstrap CSS.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Задачи: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1. Изучить устройство необходимых библиотек: Tensorflow, keras, flask, werkzeug, jinja, os, pillow, requests, pytest, numpy.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16A2B5A-E571-4198-85AA-F8AED333A72C}" type="slidenum">
              <a:rPr b="1" lang="ru-RU" sz="1600" spc="-1" strike="noStrike">
                <a:solidFill>
                  <a:srgbClr val="000000"/>
                </a:solidFill>
                <a:latin typeface="Circe Bold"/>
              </a:rPr>
              <a:t>1</a:t>
            </a:fld>
            <a:endParaRPr b="0" lang="ru-RU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ln>
            <a:noFill/>
          </a:ln>
        </p:spPr>
      </p:pic>
      <p:pic>
        <p:nvPicPr>
          <p:cNvPr id="161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4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547560" y="-12600"/>
            <a:ext cx="378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415920" y="6521400"/>
            <a:ext cx="545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838080" y="716760"/>
            <a:ext cx="8682480" cy="973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</a:rPr>
              <a:t>Перспективы развития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838080" y="1825560"/>
            <a:ext cx="103377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В дальнейшие планы развития проекта входит: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1. Повышение точности определения диагноза у двух режимов.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2. Повышение визуального качества сайта.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3. Добавление определения других заболеваний (рак лёгких, ХОБЛ, аллергический альвеолит, бронхит, отёк лёгких (для реанимационных КТ), ОРДС 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</a:rPr>
              <a:t>4. Создание обширной библиотеки для INOBITEC DICOM, позволяющая диагностировать заболевания автоматически после создания снимка, а так же отправлять данные в медицинскую базу данных пациентов.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6"/>
          <p:cNvSpPr txBox="1"/>
          <p:nvPr/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C988D8-F4FC-44E8-ABCF-C9A111AA5089}" type="slidenum">
              <a:rPr b="1" lang="ru-RU" sz="1600" spc="-1" strike="noStrike">
                <a:solidFill>
                  <a:srgbClr val="000000"/>
                </a:solidFill>
                <a:latin typeface="Circe Bold"/>
              </a:rPr>
              <a:t>5</a:t>
            </a:fld>
            <a:endParaRPr b="0" lang="ru-RU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6370920" cy="3723480"/>
          </a:xfrm>
          <a:prstGeom prst="rect">
            <a:avLst/>
          </a:prstGeom>
          <a:ln>
            <a:noFill/>
          </a:ln>
        </p:spPr>
      </p:pic>
      <p:pic>
        <p:nvPicPr>
          <p:cNvPr id="171" name="Рисунок 7" descr=""/>
          <p:cNvPicPr/>
          <p:nvPr/>
        </p:nvPicPr>
        <p:blipFill>
          <a:blip r:embed="rId2"/>
          <a:stretch/>
        </p:blipFill>
        <p:spPr>
          <a:xfrm>
            <a:off x="6371280" y="-8640"/>
            <a:ext cx="5813640" cy="372348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9" descr=""/>
          <p:cNvPicPr/>
          <p:nvPr/>
        </p:nvPicPr>
        <p:blipFill>
          <a:blip r:embed="rId3"/>
          <a:stretch/>
        </p:blipFill>
        <p:spPr>
          <a:xfrm>
            <a:off x="-87840" y="3486240"/>
            <a:ext cx="6183360" cy="359568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11" descr=""/>
          <p:cNvPicPr/>
          <p:nvPr/>
        </p:nvPicPr>
        <p:blipFill>
          <a:blip r:embed="rId4"/>
          <a:stretch/>
        </p:blipFill>
        <p:spPr>
          <a:xfrm>
            <a:off x="6008040" y="3715200"/>
            <a:ext cx="6183360" cy="334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12168360" cy="535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Рисунок 9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538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53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LibreOffice/6.4.7.2$Linux_X86_64 LibreOffice_project/40$Build-2</Application>
  <Words>332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2021-05-27T08:49:22Z</dcterms:created>
  <dc:creator>Kvantorium Kaliningrad</dc:creator>
  <dc:description/>
  <dc:language>ru-RU</dc:language>
  <cp:lastModifiedBy/>
  <dcterms:modified xsi:type="dcterms:W3CDTF">2022-05-18T14:01:56Z</dcterms:modified>
  <cp:revision>13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