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3" r:id="rId8"/>
    <p:sldId id="261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97634-D61D-425A-A38A-243CEDD442EB}" v="38" dt="2022-04-19T11:13:06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7FE826-4652-43BE-B784-6865077E5AA4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5A5C7B7-DEC8-4B60-9D86-F025DCC20060}">
      <dgm:prSet/>
      <dgm:spPr/>
      <dgm:t>
        <a:bodyPr/>
        <a:lstStyle/>
        <a:p>
          <a:r>
            <a:rPr lang="en-US"/>
            <a:t>Contact information</a:t>
          </a:r>
        </a:p>
      </dgm:t>
    </dgm:pt>
    <dgm:pt modelId="{0C8D7183-14AB-4092-9978-5949E67A7DA7}" type="parTrans" cxnId="{676B7432-F06E-4B6E-B5E3-E44B0152F5DB}">
      <dgm:prSet/>
      <dgm:spPr/>
      <dgm:t>
        <a:bodyPr/>
        <a:lstStyle/>
        <a:p>
          <a:endParaRPr lang="en-US"/>
        </a:p>
      </dgm:t>
    </dgm:pt>
    <dgm:pt modelId="{96E46553-98F7-4FD8-B15D-DB735BCB151A}" type="sibTrans" cxnId="{676B7432-F06E-4B6E-B5E3-E44B0152F5DB}">
      <dgm:prSet/>
      <dgm:spPr/>
      <dgm:t>
        <a:bodyPr/>
        <a:lstStyle/>
        <a:p>
          <a:endParaRPr lang="en-US"/>
        </a:p>
      </dgm:t>
    </dgm:pt>
    <dgm:pt modelId="{2F5EB606-8D93-45A0-BB79-60945DDD4F9F}">
      <dgm:prSet/>
      <dgm:spPr/>
      <dgm:t>
        <a:bodyPr/>
        <a:lstStyle/>
        <a:p>
          <a:r>
            <a:rPr lang="en-US"/>
            <a:t>Name, address, phone, etc.</a:t>
          </a:r>
        </a:p>
      </dgm:t>
    </dgm:pt>
    <dgm:pt modelId="{651146CD-F2F6-4278-B84F-9B8987876653}" type="parTrans" cxnId="{3622046E-2EE6-42F8-928E-C268C9DC101A}">
      <dgm:prSet/>
      <dgm:spPr/>
      <dgm:t>
        <a:bodyPr/>
        <a:lstStyle/>
        <a:p>
          <a:endParaRPr lang="en-US"/>
        </a:p>
      </dgm:t>
    </dgm:pt>
    <dgm:pt modelId="{EE09F877-BCA1-4936-8D08-E001BF7EE37E}" type="sibTrans" cxnId="{3622046E-2EE6-42F8-928E-C268C9DC101A}">
      <dgm:prSet/>
      <dgm:spPr/>
      <dgm:t>
        <a:bodyPr/>
        <a:lstStyle/>
        <a:p>
          <a:endParaRPr lang="en-US"/>
        </a:p>
      </dgm:t>
    </dgm:pt>
    <dgm:pt modelId="{65CEECEF-E886-47E2-B4C8-F7EBFF056901}">
      <dgm:prSet/>
      <dgm:spPr/>
      <dgm:t>
        <a:bodyPr/>
        <a:lstStyle/>
        <a:p>
          <a:r>
            <a:rPr lang="en-US"/>
            <a:t>Committee Assignments</a:t>
          </a:r>
        </a:p>
      </dgm:t>
    </dgm:pt>
    <dgm:pt modelId="{5A13CF10-A3CB-4566-A1E7-4FCC6B0A056E}" type="parTrans" cxnId="{50FB6014-B712-4F49-B310-1959AC2D5AAE}">
      <dgm:prSet/>
      <dgm:spPr/>
      <dgm:t>
        <a:bodyPr/>
        <a:lstStyle/>
        <a:p>
          <a:endParaRPr lang="en-US"/>
        </a:p>
      </dgm:t>
    </dgm:pt>
    <dgm:pt modelId="{0F7F0BB3-426A-444F-8505-E6E86267E06B}" type="sibTrans" cxnId="{50FB6014-B712-4F49-B310-1959AC2D5AAE}">
      <dgm:prSet/>
      <dgm:spPr/>
      <dgm:t>
        <a:bodyPr/>
        <a:lstStyle/>
        <a:p>
          <a:endParaRPr lang="en-US"/>
        </a:p>
      </dgm:t>
    </dgm:pt>
    <dgm:pt modelId="{B74EA95A-7929-4753-B809-95C2FF98B435}">
      <dgm:prSet/>
      <dgm:spPr/>
      <dgm:t>
        <a:bodyPr/>
        <a:lstStyle/>
        <a:p>
          <a:r>
            <a:rPr lang="en-US"/>
            <a:t>Two committees</a:t>
          </a:r>
        </a:p>
      </dgm:t>
    </dgm:pt>
    <dgm:pt modelId="{631B7701-DE40-4177-9BE9-DABB64F865EC}" type="parTrans" cxnId="{A520FA76-0DD5-49E1-912D-32A69F1B2C56}">
      <dgm:prSet/>
      <dgm:spPr/>
      <dgm:t>
        <a:bodyPr/>
        <a:lstStyle/>
        <a:p>
          <a:endParaRPr lang="en-US"/>
        </a:p>
      </dgm:t>
    </dgm:pt>
    <dgm:pt modelId="{2B38F97C-4744-4AF2-A882-BA77CDF37EE8}" type="sibTrans" cxnId="{A520FA76-0DD5-49E1-912D-32A69F1B2C56}">
      <dgm:prSet/>
      <dgm:spPr/>
      <dgm:t>
        <a:bodyPr/>
        <a:lstStyle/>
        <a:p>
          <a:endParaRPr lang="en-US"/>
        </a:p>
      </dgm:t>
    </dgm:pt>
    <dgm:pt modelId="{3C1061D0-38CC-42B4-8523-32C771B1ABF2}">
      <dgm:prSet/>
      <dgm:spPr/>
      <dgm:t>
        <a:bodyPr/>
        <a:lstStyle/>
        <a:p>
          <a:r>
            <a:rPr lang="en-US"/>
            <a:t>Sponsored Bills in the House</a:t>
          </a:r>
        </a:p>
      </dgm:t>
    </dgm:pt>
    <dgm:pt modelId="{C93C2952-72F6-40BB-AF43-7A5442517156}" type="parTrans" cxnId="{200B811A-BAB2-473E-8833-82EA7E3BC8EE}">
      <dgm:prSet/>
      <dgm:spPr/>
      <dgm:t>
        <a:bodyPr/>
        <a:lstStyle/>
        <a:p>
          <a:endParaRPr lang="en-US"/>
        </a:p>
      </dgm:t>
    </dgm:pt>
    <dgm:pt modelId="{B00F44E3-6DD0-4938-9B3A-7F996FEFD2C4}" type="sibTrans" cxnId="{200B811A-BAB2-473E-8833-82EA7E3BC8EE}">
      <dgm:prSet/>
      <dgm:spPr/>
      <dgm:t>
        <a:bodyPr/>
        <a:lstStyle/>
        <a:p>
          <a:endParaRPr lang="en-US"/>
        </a:p>
      </dgm:t>
    </dgm:pt>
    <dgm:pt modelId="{8F2CB448-6905-4611-BD4E-EAFDDEEC028D}">
      <dgm:prSet/>
      <dgm:spPr/>
      <dgm:t>
        <a:bodyPr/>
        <a:lstStyle/>
        <a:p>
          <a:r>
            <a:rPr lang="en-US"/>
            <a:t>Voting Record</a:t>
          </a:r>
        </a:p>
      </dgm:t>
    </dgm:pt>
    <dgm:pt modelId="{CAB93B04-CAAB-4A66-B382-FEA0D9BD9846}" type="parTrans" cxnId="{3BD39E34-C0E3-40A4-937F-2A48B1D4EB4F}">
      <dgm:prSet/>
      <dgm:spPr/>
      <dgm:t>
        <a:bodyPr/>
        <a:lstStyle/>
        <a:p>
          <a:endParaRPr lang="en-US"/>
        </a:p>
      </dgm:t>
    </dgm:pt>
    <dgm:pt modelId="{3086E714-1ACA-4941-91AF-F7190D8385AB}" type="sibTrans" cxnId="{3BD39E34-C0E3-40A4-937F-2A48B1D4EB4F}">
      <dgm:prSet/>
      <dgm:spPr/>
      <dgm:t>
        <a:bodyPr/>
        <a:lstStyle/>
        <a:p>
          <a:endParaRPr lang="en-US"/>
        </a:p>
      </dgm:t>
    </dgm:pt>
    <dgm:pt modelId="{A4E39073-B95E-4385-8B31-BB43D69935D4}">
      <dgm:prSet/>
      <dgm:spPr/>
      <dgm:t>
        <a:bodyPr/>
        <a:lstStyle/>
        <a:p>
          <a:r>
            <a:rPr lang="en-US"/>
            <a:t>Service In Public Office</a:t>
          </a:r>
        </a:p>
      </dgm:t>
    </dgm:pt>
    <dgm:pt modelId="{84A26BF4-9702-4733-A09F-EF250AB15330}" type="parTrans" cxnId="{21E15050-B1B7-405D-87EA-6D9365413F89}">
      <dgm:prSet/>
      <dgm:spPr/>
      <dgm:t>
        <a:bodyPr/>
        <a:lstStyle/>
        <a:p>
          <a:endParaRPr lang="en-US"/>
        </a:p>
      </dgm:t>
    </dgm:pt>
    <dgm:pt modelId="{297C9BE0-DEA5-411C-A241-441E9FF5DA86}" type="sibTrans" cxnId="{21E15050-B1B7-405D-87EA-6D9365413F89}">
      <dgm:prSet/>
      <dgm:spPr/>
      <dgm:t>
        <a:bodyPr/>
        <a:lstStyle/>
        <a:p>
          <a:endParaRPr lang="en-US"/>
        </a:p>
      </dgm:t>
    </dgm:pt>
    <dgm:pt modelId="{1E120E20-FBE8-4574-B8D7-A3D01FA3C172}">
      <dgm:prSet/>
      <dgm:spPr/>
      <dgm:t>
        <a:bodyPr/>
        <a:lstStyle/>
        <a:p>
          <a:r>
            <a:rPr lang="en-US"/>
            <a:t>Service records</a:t>
          </a:r>
        </a:p>
      </dgm:t>
    </dgm:pt>
    <dgm:pt modelId="{A3925D42-A361-416F-9057-7AB8DB57817F}" type="parTrans" cxnId="{56043CB0-D8D9-4386-B060-98A86DD13FCB}">
      <dgm:prSet/>
      <dgm:spPr/>
      <dgm:t>
        <a:bodyPr/>
        <a:lstStyle/>
        <a:p>
          <a:endParaRPr lang="en-US"/>
        </a:p>
      </dgm:t>
    </dgm:pt>
    <dgm:pt modelId="{733092F4-438E-4265-9B85-06D04AD18028}" type="sibTrans" cxnId="{56043CB0-D8D9-4386-B060-98A86DD13FCB}">
      <dgm:prSet/>
      <dgm:spPr/>
      <dgm:t>
        <a:bodyPr/>
        <a:lstStyle/>
        <a:p>
          <a:endParaRPr lang="en-US"/>
        </a:p>
      </dgm:t>
    </dgm:pt>
    <dgm:pt modelId="{7C735439-017D-4EFE-8AF1-D27AA98452FF}">
      <dgm:prSet/>
      <dgm:spPr/>
      <dgm:t>
        <a:bodyPr/>
        <a:lstStyle/>
        <a:p>
          <a:r>
            <a:rPr lang="en-US"/>
            <a:t>Personal Information</a:t>
          </a:r>
        </a:p>
      </dgm:t>
    </dgm:pt>
    <dgm:pt modelId="{18E00EEB-284D-426E-82F6-5846BDE42062}" type="parTrans" cxnId="{5A02963E-DBAA-4BDE-ABE0-15F5ABD6F6A7}">
      <dgm:prSet/>
      <dgm:spPr/>
      <dgm:t>
        <a:bodyPr/>
        <a:lstStyle/>
        <a:p>
          <a:endParaRPr lang="en-US"/>
        </a:p>
      </dgm:t>
    </dgm:pt>
    <dgm:pt modelId="{8FB5CC64-858B-4727-BDC1-B72B0E66EC97}" type="sibTrans" cxnId="{5A02963E-DBAA-4BDE-ABE0-15F5ABD6F6A7}">
      <dgm:prSet/>
      <dgm:spPr/>
      <dgm:t>
        <a:bodyPr/>
        <a:lstStyle/>
        <a:p>
          <a:endParaRPr lang="en-US"/>
        </a:p>
      </dgm:t>
    </dgm:pt>
    <dgm:pt modelId="{21BF5832-56C8-4065-94E2-AD55EA791209}">
      <dgm:prSet/>
      <dgm:spPr/>
      <dgm:t>
        <a:bodyPr/>
        <a:lstStyle/>
        <a:p>
          <a:r>
            <a:rPr lang="en-US"/>
            <a:t>Family information, schools, fraternities, etc.</a:t>
          </a:r>
        </a:p>
      </dgm:t>
    </dgm:pt>
    <dgm:pt modelId="{C47D2EC5-562D-4A57-9601-E004AD6369AC}" type="parTrans" cxnId="{F0CF34AE-4B36-4C71-A855-9D8BAEB623DB}">
      <dgm:prSet/>
      <dgm:spPr/>
      <dgm:t>
        <a:bodyPr/>
        <a:lstStyle/>
        <a:p>
          <a:endParaRPr lang="en-US"/>
        </a:p>
      </dgm:t>
    </dgm:pt>
    <dgm:pt modelId="{A150920A-ACD8-4192-A718-99575FFBD224}" type="sibTrans" cxnId="{F0CF34AE-4B36-4C71-A855-9D8BAEB623DB}">
      <dgm:prSet/>
      <dgm:spPr/>
      <dgm:t>
        <a:bodyPr/>
        <a:lstStyle/>
        <a:p>
          <a:endParaRPr lang="en-US"/>
        </a:p>
      </dgm:t>
    </dgm:pt>
    <dgm:pt modelId="{31E7AB2F-553B-4B9E-B371-D529320718C8}" type="pres">
      <dgm:prSet presAssocID="{7E7FE826-4652-43BE-B784-6865077E5AA4}" presName="diagram" presStyleCnt="0">
        <dgm:presLayoutVars>
          <dgm:dir/>
          <dgm:resizeHandles val="exact"/>
        </dgm:presLayoutVars>
      </dgm:prSet>
      <dgm:spPr/>
    </dgm:pt>
    <dgm:pt modelId="{AEA83E62-9380-44F8-BE61-975C6E4754F8}" type="pres">
      <dgm:prSet presAssocID="{75A5C7B7-DEC8-4B60-9D86-F025DCC20060}" presName="node" presStyleLbl="node1" presStyleIdx="0" presStyleCnt="6">
        <dgm:presLayoutVars>
          <dgm:bulletEnabled val="1"/>
        </dgm:presLayoutVars>
      </dgm:prSet>
      <dgm:spPr/>
    </dgm:pt>
    <dgm:pt modelId="{CE16F95F-E282-441B-A157-823BE1115D55}" type="pres">
      <dgm:prSet presAssocID="{96E46553-98F7-4FD8-B15D-DB735BCB151A}" presName="sibTrans" presStyleCnt="0"/>
      <dgm:spPr/>
    </dgm:pt>
    <dgm:pt modelId="{C57D27FC-0F76-47A6-B4E7-6FB647F8A96B}" type="pres">
      <dgm:prSet presAssocID="{65CEECEF-E886-47E2-B4C8-F7EBFF056901}" presName="node" presStyleLbl="node1" presStyleIdx="1" presStyleCnt="6">
        <dgm:presLayoutVars>
          <dgm:bulletEnabled val="1"/>
        </dgm:presLayoutVars>
      </dgm:prSet>
      <dgm:spPr/>
    </dgm:pt>
    <dgm:pt modelId="{95348ED1-FBA4-4981-BF00-1112F28D9A96}" type="pres">
      <dgm:prSet presAssocID="{0F7F0BB3-426A-444F-8505-E6E86267E06B}" presName="sibTrans" presStyleCnt="0"/>
      <dgm:spPr/>
    </dgm:pt>
    <dgm:pt modelId="{4C2A9599-203A-4070-9FC4-64DE6B62C7B0}" type="pres">
      <dgm:prSet presAssocID="{3C1061D0-38CC-42B4-8523-32C771B1ABF2}" presName="node" presStyleLbl="node1" presStyleIdx="2" presStyleCnt="6">
        <dgm:presLayoutVars>
          <dgm:bulletEnabled val="1"/>
        </dgm:presLayoutVars>
      </dgm:prSet>
      <dgm:spPr/>
    </dgm:pt>
    <dgm:pt modelId="{94A89B60-A829-4424-AB74-C05F09992B61}" type="pres">
      <dgm:prSet presAssocID="{B00F44E3-6DD0-4938-9B3A-7F996FEFD2C4}" presName="sibTrans" presStyleCnt="0"/>
      <dgm:spPr/>
    </dgm:pt>
    <dgm:pt modelId="{0E8F96A1-BA1F-4948-867B-D13519218091}" type="pres">
      <dgm:prSet presAssocID="{8F2CB448-6905-4611-BD4E-EAFDDEEC028D}" presName="node" presStyleLbl="node1" presStyleIdx="3" presStyleCnt="6">
        <dgm:presLayoutVars>
          <dgm:bulletEnabled val="1"/>
        </dgm:presLayoutVars>
      </dgm:prSet>
      <dgm:spPr/>
    </dgm:pt>
    <dgm:pt modelId="{37B9C5B9-83BF-435D-88F1-54DE5C5EC59B}" type="pres">
      <dgm:prSet presAssocID="{3086E714-1ACA-4941-91AF-F7190D8385AB}" presName="sibTrans" presStyleCnt="0"/>
      <dgm:spPr/>
    </dgm:pt>
    <dgm:pt modelId="{58D0C645-69C3-415D-B936-EB357CE3E113}" type="pres">
      <dgm:prSet presAssocID="{A4E39073-B95E-4385-8B31-BB43D69935D4}" presName="node" presStyleLbl="node1" presStyleIdx="4" presStyleCnt="6">
        <dgm:presLayoutVars>
          <dgm:bulletEnabled val="1"/>
        </dgm:presLayoutVars>
      </dgm:prSet>
      <dgm:spPr/>
    </dgm:pt>
    <dgm:pt modelId="{98159897-8373-4B3C-BABD-4FFE5235B89B}" type="pres">
      <dgm:prSet presAssocID="{297C9BE0-DEA5-411C-A241-441E9FF5DA86}" presName="sibTrans" presStyleCnt="0"/>
      <dgm:spPr/>
    </dgm:pt>
    <dgm:pt modelId="{8390DA04-5BB6-44BE-BEE2-0549E4355FED}" type="pres">
      <dgm:prSet presAssocID="{7C735439-017D-4EFE-8AF1-D27AA98452FF}" presName="node" presStyleLbl="node1" presStyleIdx="5" presStyleCnt="6">
        <dgm:presLayoutVars>
          <dgm:bulletEnabled val="1"/>
        </dgm:presLayoutVars>
      </dgm:prSet>
      <dgm:spPr/>
    </dgm:pt>
  </dgm:ptLst>
  <dgm:cxnLst>
    <dgm:cxn modelId="{4B9E6C04-15ED-482C-931F-1610D8729D02}" type="presOf" srcId="{1E120E20-FBE8-4574-B8D7-A3D01FA3C172}" destId="{58D0C645-69C3-415D-B936-EB357CE3E113}" srcOrd="0" destOrd="1" presId="urn:microsoft.com/office/officeart/2005/8/layout/default"/>
    <dgm:cxn modelId="{50FB6014-B712-4F49-B310-1959AC2D5AAE}" srcId="{7E7FE826-4652-43BE-B784-6865077E5AA4}" destId="{65CEECEF-E886-47E2-B4C8-F7EBFF056901}" srcOrd="1" destOrd="0" parTransId="{5A13CF10-A3CB-4566-A1E7-4FCC6B0A056E}" sibTransId="{0F7F0BB3-426A-444F-8505-E6E86267E06B}"/>
    <dgm:cxn modelId="{422F3216-A087-4E50-841B-B8B99C067F94}" type="presOf" srcId="{21BF5832-56C8-4065-94E2-AD55EA791209}" destId="{8390DA04-5BB6-44BE-BEE2-0549E4355FED}" srcOrd="0" destOrd="1" presId="urn:microsoft.com/office/officeart/2005/8/layout/default"/>
    <dgm:cxn modelId="{200B811A-BAB2-473E-8833-82EA7E3BC8EE}" srcId="{7E7FE826-4652-43BE-B784-6865077E5AA4}" destId="{3C1061D0-38CC-42B4-8523-32C771B1ABF2}" srcOrd="2" destOrd="0" parTransId="{C93C2952-72F6-40BB-AF43-7A5442517156}" sibTransId="{B00F44E3-6DD0-4938-9B3A-7F996FEFD2C4}"/>
    <dgm:cxn modelId="{73BBD420-990E-47CF-937A-B2CF916E8E01}" type="presOf" srcId="{8F2CB448-6905-4611-BD4E-EAFDDEEC028D}" destId="{0E8F96A1-BA1F-4948-867B-D13519218091}" srcOrd="0" destOrd="0" presId="urn:microsoft.com/office/officeart/2005/8/layout/default"/>
    <dgm:cxn modelId="{676B7432-F06E-4B6E-B5E3-E44B0152F5DB}" srcId="{7E7FE826-4652-43BE-B784-6865077E5AA4}" destId="{75A5C7B7-DEC8-4B60-9D86-F025DCC20060}" srcOrd="0" destOrd="0" parTransId="{0C8D7183-14AB-4092-9978-5949E67A7DA7}" sibTransId="{96E46553-98F7-4FD8-B15D-DB735BCB151A}"/>
    <dgm:cxn modelId="{3BD39E34-C0E3-40A4-937F-2A48B1D4EB4F}" srcId="{7E7FE826-4652-43BE-B784-6865077E5AA4}" destId="{8F2CB448-6905-4611-BD4E-EAFDDEEC028D}" srcOrd="3" destOrd="0" parTransId="{CAB93B04-CAAB-4A66-B382-FEA0D9BD9846}" sibTransId="{3086E714-1ACA-4941-91AF-F7190D8385AB}"/>
    <dgm:cxn modelId="{DDC97338-5C5B-471E-9A3F-11AC84CF2BAA}" type="presOf" srcId="{A4E39073-B95E-4385-8B31-BB43D69935D4}" destId="{58D0C645-69C3-415D-B936-EB357CE3E113}" srcOrd="0" destOrd="0" presId="urn:microsoft.com/office/officeart/2005/8/layout/default"/>
    <dgm:cxn modelId="{5A02963E-DBAA-4BDE-ABE0-15F5ABD6F6A7}" srcId="{7E7FE826-4652-43BE-B784-6865077E5AA4}" destId="{7C735439-017D-4EFE-8AF1-D27AA98452FF}" srcOrd="5" destOrd="0" parTransId="{18E00EEB-284D-426E-82F6-5846BDE42062}" sibTransId="{8FB5CC64-858B-4727-BDC1-B72B0E66EC97}"/>
    <dgm:cxn modelId="{31B3D668-9DE4-4008-B77D-EBD9292E1C8C}" type="presOf" srcId="{65CEECEF-E886-47E2-B4C8-F7EBFF056901}" destId="{C57D27FC-0F76-47A6-B4E7-6FB647F8A96B}" srcOrd="0" destOrd="0" presId="urn:microsoft.com/office/officeart/2005/8/layout/default"/>
    <dgm:cxn modelId="{3622046E-2EE6-42F8-928E-C268C9DC101A}" srcId="{75A5C7B7-DEC8-4B60-9D86-F025DCC20060}" destId="{2F5EB606-8D93-45A0-BB79-60945DDD4F9F}" srcOrd="0" destOrd="0" parTransId="{651146CD-F2F6-4278-B84F-9B8987876653}" sibTransId="{EE09F877-BCA1-4936-8D08-E001BF7EE37E}"/>
    <dgm:cxn modelId="{21E15050-B1B7-405D-87EA-6D9365413F89}" srcId="{7E7FE826-4652-43BE-B784-6865077E5AA4}" destId="{A4E39073-B95E-4385-8B31-BB43D69935D4}" srcOrd="4" destOrd="0" parTransId="{84A26BF4-9702-4733-A09F-EF250AB15330}" sibTransId="{297C9BE0-DEA5-411C-A241-441E9FF5DA86}"/>
    <dgm:cxn modelId="{A520FA76-0DD5-49E1-912D-32A69F1B2C56}" srcId="{65CEECEF-E886-47E2-B4C8-F7EBFF056901}" destId="{B74EA95A-7929-4753-B809-95C2FF98B435}" srcOrd="0" destOrd="0" parTransId="{631B7701-DE40-4177-9BE9-DABB64F865EC}" sibTransId="{2B38F97C-4744-4AF2-A882-BA77CDF37EE8}"/>
    <dgm:cxn modelId="{F0CF34AE-4B36-4C71-A855-9D8BAEB623DB}" srcId="{7C735439-017D-4EFE-8AF1-D27AA98452FF}" destId="{21BF5832-56C8-4065-94E2-AD55EA791209}" srcOrd="0" destOrd="0" parTransId="{C47D2EC5-562D-4A57-9601-E004AD6369AC}" sibTransId="{A150920A-ACD8-4192-A718-99575FFBD224}"/>
    <dgm:cxn modelId="{56043CB0-D8D9-4386-B060-98A86DD13FCB}" srcId="{A4E39073-B95E-4385-8B31-BB43D69935D4}" destId="{1E120E20-FBE8-4574-B8D7-A3D01FA3C172}" srcOrd="0" destOrd="0" parTransId="{A3925D42-A361-416F-9057-7AB8DB57817F}" sibTransId="{733092F4-438E-4265-9B85-06D04AD18028}"/>
    <dgm:cxn modelId="{0F6397C3-7623-425C-B16D-AF16CD322BDE}" type="presOf" srcId="{75A5C7B7-DEC8-4B60-9D86-F025DCC20060}" destId="{AEA83E62-9380-44F8-BE61-975C6E4754F8}" srcOrd="0" destOrd="0" presId="urn:microsoft.com/office/officeart/2005/8/layout/default"/>
    <dgm:cxn modelId="{097891C4-CA09-4578-9AE0-227FF0963FC0}" type="presOf" srcId="{2F5EB606-8D93-45A0-BB79-60945DDD4F9F}" destId="{AEA83E62-9380-44F8-BE61-975C6E4754F8}" srcOrd="0" destOrd="1" presId="urn:microsoft.com/office/officeart/2005/8/layout/default"/>
    <dgm:cxn modelId="{E0BC70E6-DCB6-413A-8D1B-9209804C789D}" type="presOf" srcId="{B74EA95A-7929-4753-B809-95C2FF98B435}" destId="{C57D27FC-0F76-47A6-B4E7-6FB647F8A96B}" srcOrd="0" destOrd="1" presId="urn:microsoft.com/office/officeart/2005/8/layout/default"/>
    <dgm:cxn modelId="{F85C0FE7-B4DB-4CE1-BDE7-3E0CDB986CD5}" type="presOf" srcId="{7C735439-017D-4EFE-8AF1-D27AA98452FF}" destId="{8390DA04-5BB6-44BE-BEE2-0549E4355FED}" srcOrd="0" destOrd="0" presId="urn:microsoft.com/office/officeart/2005/8/layout/default"/>
    <dgm:cxn modelId="{98B5F6E7-92DF-4E83-BC02-80409B984709}" type="presOf" srcId="{3C1061D0-38CC-42B4-8523-32C771B1ABF2}" destId="{4C2A9599-203A-4070-9FC4-64DE6B62C7B0}" srcOrd="0" destOrd="0" presId="urn:microsoft.com/office/officeart/2005/8/layout/default"/>
    <dgm:cxn modelId="{FA452FF8-5A35-40D0-8FEB-2C620BA6EF39}" type="presOf" srcId="{7E7FE826-4652-43BE-B784-6865077E5AA4}" destId="{31E7AB2F-553B-4B9E-B371-D529320718C8}" srcOrd="0" destOrd="0" presId="urn:microsoft.com/office/officeart/2005/8/layout/default"/>
    <dgm:cxn modelId="{62EE11D4-8BC9-4FED-97D7-E08A3C3C2411}" type="presParOf" srcId="{31E7AB2F-553B-4B9E-B371-D529320718C8}" destId="{AEA83E62-9380-44F8-BE61-975C6E4754F8}" srcOrd="0" destOrd="0" presId="urn:microsoft.com/office/officeart/2005/8/layout/default"/>
    <dgm:cxn modelId="{FBE9FC65-85BD-4023-8370-71E1FC343DFF}" type="presParOf" srcId="{31E7AB2F-553B-4B9E-B371-D529320718C8}" destId="{CE16F95F-E282-441B-A157-823BE1115D55}" srcOrd="1" destOrd="0" presId="urn:microsoft.com/office/officeart/2005/8/layout/default"/>
    <dgm:cxn modelId="{DA75E0F2-0E82-4BF6-B7B0-9A8A2630162A}" type="presParOf" srcId="{31E7AB2F-553B-4B9E-B371-D529320718C8}" destId="{C57D27FC-0F76-47A6-B4E7-6FB647F8A96B}" srcOrd="2" destOrd="0" presId="urn:microsoft.com/office/officeart/2005/8/layout/default"/>
    <dgm:cxn modelId="{41B5EE8D-F61B-4845-92E6-726D550D85DC}" type="presParOf" srcId="{31E7AB2F-553B-4B9E-B371-D529320718C8}" destId="{95348ED1-FBA4-4981-BF00-1112F28D9A96}" srcOrd="3" destOrd="0" presId="urn:microsoft.com/office/officeart/2005/8/layout/default"/>
    <dgm:cxn modelId="{D6C38017-7F73-4D95-908C-2964F01C7318}" type="presParOf" srcId="{31E7AB2F-553B-4B9E-B371-D529320718C8}" destId="{4C2A9599-203A-4070-9FC4-64DE6B62C7B0}" srcOrd="4" destOrd="0" presId="urn:microsoft.com/office/officeart/2005/8/layout/default"/>
    <dgm:cxn modelId="{6B9B8B79-7B4D-48CF-88C6-FA54CDE88FF6}" type="presParOf" srcId="{31E7AB2F-553B-4B9E-B371-D529320718C8}" destId="{94A89B60-A829-4424-AB74-C05F09992B61}" srcOrd="5" destOrd="0" presId="urn:microsoft.com/office/officeart/2005/8/layout/default"/>
    <dgm:cxn modelId="{2E7F42D4-FBF8-469F-B830-B8C4A0B9D722}" type="presParOf" srcId="{31E7AB2F-553B-4B9E-B371-D529320718C8}" destId="{0E8F96A1-BA1F-4948-867B-D13519218091}" srcOrd="6" destOrd="0" presId="urn:microsoft.com/office/officeart/2005/8/layout/default"/>
    <dgm:cxn modelId="{4507F0DA-7093-498A-9053-2FF3B256C3DB}" type="presParOf" srcId="{31E7AB2F-553B-4B9E-B371-D529320718C8}" destId="{37B9C5B9-83BF-435D-88F1-54DE5C5EC59B}" srcOrd="7" destOrd="0" presId="urn:microsoft.com/office/officeart/2005/8/layout/default"/>
    <dgm:cxn modelId="{1D1FEE4B-57F7-4ABC-9303-45E5266A400D}" type="presParOf" srcId="{31E7AB2F-553B-4B9E-B371-D529320718C8}" destId="{58D0C645-69C3-415D-B936-EB357CE3E113}" srcOrd="8" destOrd="0" presId="urn:microsoft.com/office/officeart/2005/8/layout/default"/>
    <dgm:cxn modelId="{386E1260-DC30-43F5-A8A9-EC8D8C856242}" type="presParOf" srcId="{31E7AB2F-553B-4B9E-B371-D529320718C8}" destId="{98159897-8373-4B3C-BABD-4FFE5235B89B}" srcOrd="9" destOrd="0" presId="urn:microsoft.com/office/officeart/2005/8/layout/default"/>
    <dgm:cxn modelId="{971626E9-10FE-43C6-A18D-A5A74C504DC2}" type="presParOf" srcId="{31E7AB2F-553B-4B9E-B371-D529320718C8}" destId="{8390DA04-5BB6-44BE-BEE2-0549E4355FE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7403B-FCC1-4C09-8529-DD13AE19A0E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8D868D-E243-46AC-AC7F-49B281387B81}">
      <dgm:prSet/>
      <dgm:spPr/>
      <dgm:t>
        <a:bodyPr/>
        <a:lstStyle/>
        <a:p>
          <a:r>
            <a:rPr lang="en-US"/>
            <a:t>12 classes and 11 header files</a:t>
          </a:r>
        </a:p>
      </dgm:t>
    </dgm:pt>
    <dgm:pt modelId="{F9389F50-907B-4045-9C4A-D7829358699C}" type="parTrans" cxnId="{A0B7A9D3-32F5-49C8-8D86-F708719A2052}">
      <dgm:prSet/>
      <dgm:spPr/>
      <dgm:t>
        <a:bodyPr/>
        <a:lstStyle/>
        <a:p>
          <a:endParaRPr lang="en-US"/>
        </a:p>
      </dgm:t>
    </dgm:pt>
    <dgm:pt modelId="{473B2945-6963-4C42-ACA7-ADC7026A655F}" type="sibTrans" cxnId="{A0B7A9D3-32F5-49C8-8D86-F708719A2052}">
      <dgm:prSet/>
      <dgm:spPr/>
      <dgm:t>
        <a:bodyPr/>
        <a:lstStyle/>
        <a:p>
          <a:endParaRPr lang="en-US"/>
        </a:p>
      </dgm:t>
    </dgm:pt>
    <dgm:pt modelId="{A16C943D-47AF-487E-86D4-67EBD787BC70}">
      <dgm:prSet/>
      <dgm:spPr/>
      <dgm:t>
        <a:bodyPr/>
        <a:lstStyle/>
        <a:p>
          <a:r>
            <a:rPr lang="en-US"/>
            <a:t>Each holding about 4-5 methods on average</a:t>
          </a:r>
        </a:p>
      </dgm:t>
    </dgm:pt>
    <dgm:pt modelId="{68CC116A-C8A3-41BC-997E-D2A4A3A9E04A}" type="parTrans" cxnId="{4A2EDA3C-6580-435B-9DE0-A07E14E78E41}">
      <dgm:prSet/>
      <dgm:spPr/>
      <dgm:t>
        <a:bodyPr/>
        <a:lstStyle/>
        <a:p>
          <a:endParaRPr lang="en-US"/>
        </a:p>
      </dgm:t>
    </dgm:pt>
    <dgm:pt modelId="{AC8544C3-1C70-4395-B411-B509513387B9}" type="sibTrans" cxnId="{4A2EDA3C-6580-435B-9DE0-A07E14E78E41}">
      <dgm:prSet/>
      <dgm:spPr/>
      <dgm:t>
        <a:bodyPr/>
        <a:lstStyle/>
        <a:p>
          <a:endParaRPr lang="en-US"/>
        </a:p>
      </dgm:t>
    </dgm:pt>
    <dgm:pt modelId="{9CDCA428-D68D-4F8A-AF7D-1BB49825E853}">
      <dgm:prSet/>
      <dgm:spPr/>
      <dgm:t>
        <a:bodyPr/>
        <a:lstStyle/>
        <a:p>
          <a:r>
            <a:rPr lang="en-US" dirty="0"/>
            <a:t>P1</a:t>
          </a:r>
        </a:p>
      </dgm:t>
    </dgm:pt>
    <dgm:pt modelId="{D20370D9-5FC3-431E-9E9A-38702372D8B5}" type="parTrans" cxnId="{1BDED27E-5AA3-4A23-9BD6-0F2BB3F935AB}">
      <dgm:prSet/>
      <dgm:spPr/>
      <dgm:t>
        <a:bodyPr/>
        <a:lstStyle/>
        <a:p>
          <a:endParaRPr lang="en-US"/>
        </a:p>
      </dgm:t>
    </dgm:pt>
    <dgm:pt modelId="{F8E1B263-97BE-41B3-80DA-2897C412FAE0}" type="sibTrans" cxnId="{1BDED27E-5AA3-4A23-9BD6-0F2BB3F935AB}">
      <dgm:prSet/>
      <dgm:spPr/>
      <dgm:t>
        <a:bodyPr/>
        <a:lstStyle/>
        <a:p>
          <a:endParaRPr lang="en-US"/>
        </a:p>
      </dgm:t>
    </dgm:pt>
    <dgm:pt modelId="{C9711983-2AA0-4BC8-AA25-5E5074CB99C7}">
      <dgm:prSet/>
      <dgm:spPr/>
      <dgm:t>
        <a:bodyPr/>
        <a:lstStyle/>
        <a:p>
          <a:r>
            <a:rPr lang="en-US" dirty="0"/>
            <a:t>P2</a:t>
          </a:r>
        </a:p>
      </dgm:t>
    </dgm:pt>
    <dgm:pt modelId="{4CE230BD-ED61-47F1-AE53-37B4388B400A}" type="parTrans" cxnId="{79555D57-AA82-42DE-86EB-660AF276DDCC}">
      <dgm:prSet/>
      <dgm:spPr/>
      <dgm:t>
        <a:bodyPr/>
        <a:lstStyle/>
        <a:p>
          <a:endParaRPr lang="en-US"/>
        </a:p>
      </dgm:t>
    </dgm:pt>
    <dgm:pt modelId="{6E0914B8-7E58-4010-84CC-16006440994F}" type="sibTrans" cxnId="{79555D57-AA82-42DE-86EB-660AF276DDCC}">
      <dgm:prSet/>
      <dgm:spPr/>
      <dgm:t>
        <a:bodyPr/>
        <a:lstStyle/>
        <a:p>
          <a:endParaRPr lang="en-US"/>
        </a:p>
      </dgm:t>
    </dgm:pt>
    <dgm:pt modelId="{2A53FBD2-D5F9-4D7D-A31C-29DD3279AAC7}">
      <dgm:prSet/>
      <dgm:spPr/>
      <dgm:t>
        <a:bodyPr/>
        <a:lstStyle/>
        <a:p>
          <a:r>
            <a:rPr lang="en-US" dirty="0"/>
            <a:t>P3</a:t>
          </a:r>
        </a:p>
      </dgm:t>
    </dgm:pt>
    <dgm:pt modelId="{0C6771DE-3918-4A14-BE6B-C65E8B2847E0}" type="parTrans" cxnId="{89B09865-E817-45B6-9180-C2612CA947DD}">
      <dgm:prSet/>
      <dgm:spPr/>
      <dgm:t>
        <a:bodyPr/>
        <a:lstStyle/>
        <a:p>
          <a:endParaRPr lang="en-US"/>
        </a:p>
      </dgm:t>
    </dgm:pt>
    <dgm:pt modelId="{8D355CDA-B96B-41E0-B094-E6D8A3F0F365}" type="sibTrans" cxnId="{89B09865-E817-45B6-9180-C2612CA947DD}">
      <dgm:prSet/>
      <dgm:spPr/>
      <dgm:t>
        <a:bodyPr/>
        <a:lstStyle/>
        <a:p>
          <a:endParaRPr lang="en-US"/>
        </a:p>
      </dgm:t>
    </dgm:pt>
    <dgm:pt modelId="{7367BA07-8AE2-4A0A-88D0-90A12F5A4914}">
      <dgm:prSet/>
      <dgm:spPr/>
      <dgm:t>
        <a:bodyPr/>
        <a:lstStyle/>
        <a:p>
          <a:r>
            <a:rPr lang="en-US" dirty="0"/>
            <a:t>P4</a:t>
          </a:r>
        </a:p>
      </dgm:t>
    </dgm:pt>
    <dgm:pt modelId="{C81EB532-7B37-4E22-BDA2-59CBDFB1A277}" type="parTrans" cxnId="{C8081270-9F02-4829-BFBA-F7D1FA8F9311}">
      <dgm:prSet/>
      <dgm:spPr/>
      <dgm:t>
        <a:bodyPr/>
        <a:lstStyle/>
        <a:p>
          <a:endParaRPr lang="en-US"/>
        </a:p>
      </dgm:t>
    </dgm:pt>
    <dgm:pt modelId="{C1711957-5010-4E59-B84F-3B1A0E141C88}" type="sibTrans" cxnId="{C8081270-9F02-4829-BFBA-F7D1FA8F9311}">
      <dgm:prSet/>
      <dgm:spPr/>
      <dgm:t>
        <a:bodyPr/>
        <a:lstStyle/>
        <a:p>
          <a:endParaRPr lang="en-US"/>
        </a:p>
      </dgm:t>
    </dgm:pt>
    <dgm:pt modelId="{D0342FC4-EFDE-4A30-A934-C74BEF5C9E33}">
      <dgm:prSet/>
      <dgm:spPr/>
      <dgm:t>
        <a:bodyPr/>
        <a:lstStyle/>
        <a:p>
          <a:r>
            <a:rPr lang="en-US" dirty="0"/>
            <a:t>P5</a:t>
          </a:r>
        </a:p>
      </dgm:t>
    </dgm:pt>
    <dgm:pt modelId="{F10C1147-1AC5-426D-88AD-876D117504F8}" type="parTrans" cxnId="{9DA4A129-98C8-4E31-8B5F-74F1EBA2BF01}">
      <dgm:prSet/>
      <dgm:spPr/>
      <dgm:t>
        <a:bodyPr/>
        <a:lstStyle/>
        <a:p>
          <a:endParaRPr lang="en-US"/>
        </a:p>
      </dgm:t>
    </dgm:pt>
    <dgm:pt modelId="{066069C7-3003-4F16-82BE-B9AE24C8D611}" type="sibTrans" cxnId="{9DA4A129-98C8-4E31-8B5F-74F1EBA2BF01}">
      <dgm:prSet/>
      <dgm:spPr/>
      <dgm:t>
        <a:bodyPr/>
        <a:lstStyle/>
        <a:p>
          <a:endParaRPr lang="en-US"/>
        </a:p>
      </dgm:t>
    </dgm:pt>
    <dgm:pt modelId="{3D6B255A-310A-4DA7-96BE-F894757CF668}">
      <dgm:prSet/>
      <dgm:spPr/>
      <dgm:t>
        <a:bodyPr/>
        <a:lstStyle/>
        <a:p>
          <a:r>
            <a:rPr lang="en-US"/>
            <a:t>Different ways to retrieve information</a:t>
          </a:r>
        </a:p>
      </dgm:t>
    </dgm:pt>
    <dgm:pt modelId="{9312F706-B814-4EC7-B8C5-C5356770F600}" type="parTrans" cxnId="{95AE2B94-36E6-4A84-B35B-07A4CEA834D4}">
      <dgm:prSet/>
      <dgm:spPr/>
      <dgm:t>
        <a:bodyPr/>
        <a:lstStyle/>
        <a:p>
          <a:endParaRPr lang="en-US"/>
        </a:p>
      </dgm:t>
    </dgm:pt>
    <dgm:pt modelId="{BECB351D-B0E8-4E92-8972-0BDCF9DDA724}" type="sibTrans" cxnId="{95AE2B94-36E6-4A84-B35B-07A4CEA834D4}">
      <dgm:prSet/>
      <dgm:spPr/>
      <dgm:t>
        <a:bodyPr/>
        <a:lstStyle/>
        <a:p>
          <a:endParaRPr lang="en-US"/>
        </a:p>
      </dgm:t>
    </dgm:pt>
    <dgm:pt modelId="{A5105BCF-680D-4BCD-84C1-3B4FF261F951}">
      <dgm:prSet/>
      <dgm:spPr/>
      <dgm:t>
        <a:bodyPr/>
        <a:lstStyle/>
        <a:p>
          <a:r>
            <a:rPr lang="en-US" dirty="0"/>
            <a:t>Separating and parsing information</a:t>
          </a:r>
        </a:p>
      </dgm:t>
    </dgm:pt>
    <dgm:pt modelId="{5ACE4083-5BAC-4587-AB7C-1081DDBB19C4}" type="parTrans" cxnId="{9BA34B25-BD64-4EBD-80DC-C726C032CC15}">
      <dgm:prSet/>
      <dgm:spPr/>
      <dgm:t>
        <a:bodyPr/>
        <a:lstStyle/>
        <a:p>
          <a:endParaRPr lang="en-US"/>
        </a:p>
      </dgm:t>
    </dgm:pt>
    <dgm:pt modelId="{B4864481-758D-4474-9DBB-5F6C8805E944}" type="sibTrans" cxnId="{9BA34B25-BD64-4EBD-80DC-C726C032CC15}">
      <dgm:prSet/>
      <dgm:spPr/>
      <dgm:t>
        <a:bodyPr/>
        <a:lstStyle/>
        <a:p>
          <a:endParaRPr lang="en-US"/>
        </a:p>
      </dgm:t>
    </dgm:pt>
    <dgm:pt modelId="{A6DA8FB7-0E75-46BA-AE5D-3ECCAE1E8527}">
      <dgm:prSet/>
      <dgm:spPr/>
      <dgm:t>
        <a:bodyPr/>
        <a:lstStyle/>
        <a:p>
          <a:r>
            <a:rPr lang="en-US" dirty="0"/>
            <a:t>First started using classes to be able to talk with user and regex</a:t>
          </a:r>
        </a:p>
      </dgm:t>
    </dgm:pt>
    <dgm:pt modelId="{39AE2E2C-5446-4B49-A5F6-273289C08DCD}" type="parTrans" cxnId="{647E9C66-08E0-4457-96FD-C04C6FB75A28}">
      <dgm:prSet/>
      <dgm:spPr/>
      <dgm:t>
        <a:bodyPr/>
        <a:lstStyle/>
        <a:p>
          <a:endParaRPr lang="en-US"/>
        </a:p>
      </dgm:t>
    </dgm:pt>
    <dgm:pt modelId="{6EF66764-E294-4931-B9B9-2552743D64CA}" type="sibTrans" cxnId="{647E9C66-08E0-4457-96FD-C04C6FB75A28}">
      <dgm:prSet/>
      <dgm:spPr/>
      <dgm:t>
        <a:bodyPr/>
        <a:lstStyle/>
        <a:p>
          <a:endParaRPr lang="en-US"/>
        </a:p>
      </dgm:t>
    </dgm:pt>
    <dgm:pt modelId="{ED132601-A6F2-41F5-BDB0-BAB38E9E959F}">
      <dgm:prSet/>
      <dgm:spPr/>
      <dgm:t>
        <a:bodyPr/>
        <a:lstStyle/>
        <a:p>
          <a:r>
            <a:rPr lang="en-US" dirty="0"/>
            <a:t>Correcting misspelled words, I used 80% as my base</a:t>
          </a:r>
        </a:p>
      </dgm:t>
    </dgm:pt>
    <dgm:pt modelId="{75618DCB-DD1A-4A1A-94DA-3B712AB68736}" type="parTrans" cxnId="{80ED46E7-7FEA-4E07-BF33-692E00A57D2A}">
      <dgm:prSet/>
      <dgm:spPr/>
      <dgm:t>
        <a:bodyPr/>
        <a:lstStyle/>
        <a:p>
          <a:endParaRPr lang="en-US"/>
        </a:p>
      </dgm:t>
    </dgm:pt>
    <dgm:pt modelId="{53F792FE-8AC7-49A6-BCC7-A7EE13B6F4D5}" type="sibTrans" cxnId="{80ED46E7-7FEA-4E07-BF33-692E00A57D2A}">
      <dgm:prSet/>
      <dgm:spPr/>
      <dgm:t>
        <a:bodyPr/>
        <a:lstStyle/>
        <a:p>
          <a:endParaRPr lang="en-US"/>
        </a:p>
      </dgm:t>
    </dgm:pt>
    <dgm:pt modelId="{DB838DC9-0BC4-4AA1-8302-6C5010225177}">
      <dgm:prSet/>
      <dgm:spPr/>
      <dgm:t>
        <a:bodyPr/>
        <a:lstStyle/>
        <a:p>
          <a:r>
            <a:rPr lang="en-US" dirty="0"/>
            <a:t>Store and print sessions, used CPU: and User:</a:t>
          </a:r>
        </a:p>
      </dgm:t>
    </dgm:pt>
    <dgm:pt modelId="{01A5B6CE-BFF5-42A2-8BBB-359ABE850037}" type="parTrans" cxnId="{DEBE1FD0-FAA1-4E31-92E8-74AC21A8F911}">
      <dgm:prSet/>
      <dgm:spPr/>
      <dgm:t>
        <a:bodyPr/>
        <a:lstStyle/>
        <a:p>
          <a:endParaRPr lang="en-US"/>
        </a:p>
      </dgm:t>
    </dgm:pt>
    <dgm:pt modelId="{ADDE5180-66C1-41C8-A94B-9B25A3AA05A3}" type="sibTrans" cxnId="{DEBE1FD0-FAA1-4E31-92E8-74AC21A8F911}">
      <dgm:prSet/>
      <dgm:spPr/>
      <dgm:t>
        <a:bodyPr/>
        <a:lstStyle/>
        <a:p>
          <a:endParaRPr lang="en-US"/>
        </a:p>
      </dgm:t>
    </dgm:pt>
    <dgm:pt modelId="{668B1CAA-75BD-4C82-B292-AF3CF4AAA32A}" type="pres">
      <dgm:prSet presAssocID="{9077403B-FCC1-4C09-8529-DD13AE19A0E7}" presName="Name0" presStyleCnt="0">
        <dgm:presLayoutVars>
          <dgm:dir/>
          <dgm:animLvl val="lvl"/>
          <dgm:resizeHandles val="exact"/>
        </dgm:presLayoutVars>
      </dgm:prSet>
      <dgm:spPr/>
    </dgm:pt>
    <dgm:pt modelId="{68757B9B-C0A2-4754-AD88-D0EC30D14567}" type="pres">
      <dgm:prSet presAssocID="{D0342FC4-EFDE-4A30-A934-C74BEF5C9E33}" presName="boxAndChildren" presStyleCnt="0"/>
      <dgm:spPr/>
    </dgm:pt>
    <dgm:pt modelId="{CEFC331E-B636-4E2A-9CC1-A9E65FCDF4EB}" type="pres">
      <dgm:prSet presAssocID="{D0342FC4-EFDE-4A30-A934-C74BEF5C9E33}" presName="parentTextBox" presStyleLbl="alignNode1" presStyleIdx="0" presStyleCnt="6"/>
      <dgm:spPr/>
    </dgm:pt>
    <dgm:pt modelId="{E87485BF-7F2C-4847-831A-E7096DC8407C}" type="pres">
      <dgm:prSet presAssocID="{D0342FC4-EFDE-4A30-A934-C74BEF5C9E33}" presName="descendantBox" presStyleLbl="bgAccFollowNode1" presStyleIdx="0" presStyleCnt="6"/>
      <dgm:spPr/>
    </dgm:pt>
    <dgm:pt modelId="{EF9FE972-024B-42AF-AAB5-23F7F4DD6165}" type="pres">
      <dgm:prSet presAssocID="{C1711957-5010-4E59-B84F-3B1A0E141C88}" presName="sp" presStyleCnt="0"/>
      <dgm:spPr/>
    </dgm:pt>
    <dgm:pt modelId="{60B0CE8E-D092-449D-AC12-B40537B44260}" type="pres">
      <dgm:prSet presAssocID="{7367BA07-8AE2-4A0A-88D0-90A12F5A4914}" presName="arrowAndChildren" presStyleCnt="0"/>
      <dgm:spPr/>
    </dgm:pt>
    <dgm:pt modelId="{F2A90277-37B6-43C9-A294-118E89AA5464}" type="pres">
      <dgm:prSet presAssocID="{7367BA07-8AE2-4A0A-88D0-90A12F5A4914}" presName="parentTextArrow" presStyleLbl="node1" presStyleIdx="0" presStyleCnt="0"/>
      <dgm:spPr/>
    </dgm:pt>
    <dgm:pt modelId="{0745D036-E4CB-4B47-9FD1-E8DC7BCBA75C}" type="pres">
      <dgm:prSet presAssocID="{7367BA07-8AE2-4A0A-88D0-90A12F5A4914}" presName="arrow" presStyleLbl="alignNode1" presStyleIdx="1" presStyleCnt="6"/>
      <dgm:spPr/>
    </dgm:pt>
    <dgm:pt modelId="{81BB4F23-D0E7-42B5-B5E8-F98D94A277EE}" type="pres">
      <dgm:prSet presAssocID="{7367BA07-8AE2-4A0A-88D0-90A12F5A4914}" presName="descendantArrow" presStyleLbl="bgAccFollowNode1" presStyleIdx="1" presStyleCnt="6"/>
      <dgm:spPr/>
    </dgm:pt>
    <dgm:pt modelId="{79254FCC-6864-4E7B-AEFF-335E3E71BA40}" type="pres">
      <dgm:prSet presAssocID="{8D355CDA-B96B-41E0-B094-E6D8A3F0F365}" presName="sp" presStyleCnt="0"/>
      <dgm:spPr/>
    </dgm:pt>
    <dgm:pt modelId="{145D3F31-06DF-4D67-8C8F-0188E0CE102B}" type="pres">
      <dgm:prSet presAssocID="{2A53FBD2-D5F9-4D7D-A31C-29DD3279AAC7}" presName="arrowAndChildren" presStyleCnt="0"/>
      <dgm:spPr/>
    </dgm:pt>
    <dgm:pt modelId="{6277A390-327A-48CC-BC66-6E91D2F99860}" type="pres">
      <dgm:prSet presAssocID="{2A53FBD2-D5F9-4D7D-A31C-29DD3279AAC7}" presName="parentTextArrow" presStyleLbl="node1" presStyleIdx="0" presStyleCnt="0"/>
      <dgm:spPr/>
    </dgm:pt>
    <dgm:pt modelId="{048DF49B-7196-4E81-BE3E-3580EE48D93E}" type="pres">
      <dgm:prSet presAssocID="{2A53FBD2-D5F9-4D7D-A31C-29DD3279AAC7}" presName="arrow" presStyleLbl="alignNode1" presStyleIdx="2" presStyleCnt="6"/>
      <dgm:spPr/>
    </dgm:pt>
    <dgm:pt modelId="{C8DC9DFA-3EBA-4931-BC76-24B46AC8315E}" type="pres">
      <dgm:prSet presAssocID="{2A53FBD2-D5F9-4D7D-A31C-29DD3279AAC7}" presName="descendantArrow" presStyleLbl="bgAccFollowNode1" presStyleIdx="2" presStyleCnt="6"/>
      <dgm:spPr/>
    </dgm:pt>
    <dgm:pt modelId="{D69F80DC-CB9C-4691-8D1E-7942E4B7EF03}" type="pres">
      <dgm:prSet presAssocID="{6E0914B8-7E58-4010-84CC-16006440994F}" presName="sp" presStyleCnt="0"/>
      <dgm:spPr/>
    </dgm:pt>
    <dgm:pt modelId="{B2593729-DA2B-4903-874B-CD92A1030A43}" type="pres">
      <dgm:prSet presAssocID="{C9711983-2AA0-4BC8-AA25-5E5074CB99C7}" presName="arrowAndChildren" presStyleCnt="0"/>
      <dgm:spPr/>
    </dgm:pt>
    <dgm:pt modelId="{913033E1-F015-4E85-AD80-4524692D7918}" type="pres">
      <dgm:prSet presAssocID="{C9711983-2AA0-4BC8-AA25-5E5074CB99C7}" presName="parentTextArrow" presStyleLbl="node1" presStyleIdx="0" presStyleCnt="0"/>
      <dgm:spPr/>
    </dgm:pt>
    <dgm:pt modelId="{29C652E0-5E6F-4F8A-BDE2-40AABDEFED6F}" type="pres">
      <dgm:prSet presAssocID="{C9711983-2AA0-4BC8-AA25-5E5074CB99C7}" presName="arrow" presStyleLbl="alignNode1" presStyleIdx="3" presStyleCnt="6"/>
      <dgm:spPr/>
    </dgm:pt>
    <dgm:pt modelId="{91D46B18-FD4D-4A56-B5A2-C3ECFE5B4057}" type="pres">
      <dgm:prSet presAssocID="{C9711983-2AA0-4BC8-AA25-5E5074CB99C7}" presName="descendantArrow" presStyleLbl="bgAccFollowNode1" presStyleIdx="3" presStyleCnt="6"/>
      <dgm:spPr/>
    </dgm:pt>
    <dgm:pt modelId="{57ED5CD4-D789-4416-865D-07436AE59B72}" type="pres">
      <dgm:prSet presAssocID="{F8E1B263-97BE-41B3-80DA-2897C412FAE0}" presName="sp" presStyleCnt="0"/>
      <dgm:spPr/>
    </dgm:pt>
    <dgm:pt modelId="{1567294F-00C0-4951-A15F-10B9E6AC9028}" type="pres">
      <dgm:prSet presAssocID="{9CDCA428-D68D-4F8A-AF7D-1BB49825E853}" presName="arrowAndChildren" presStyleCnt="0"/>
      <dgm:spPr/>
    </dgm:pt>
    <dgm:pt modelId="{41769623-B186-4F58-BCFB-EF13DE3977DE}" type="pres">
      <dgm:prSet presAssocID="{9CDCA428-D68D-4F8A-AF7D-1BB49825E853}" presName="parentTextArrow" presStyleLbl="node1" presStyleIdx="0" presStyleCnt="0"/>
      <dgm:spPr/>
    </dgm:pt>
    <dgm:pt modelId="{29361B26-ED01-4982-9D34-861248FB2C61}" type="pres">
      <dgm:prSet presAssocID="{9CDCA428-D68D-4F8A-AF7D-1BB49825E853}" presName="arrow" presStyleLbl="alignNode1" presStyleIdx="4" presStyleCnt="6"/>
      <dgm:spPr/>
    </dgm:pt>
    <dgm:pt modelId="{60B12A01-1AB3-45C7-9039-5B4953A1C238}" type="pres">
      <dgm:prSet presAssocID="{9CDCA428-D68D-4F8A-AF7D-1BB49825E853}" presName="descendantArrow" presStyleLbl="bgAccFollowNode1" presStyleIdx="4" presStyleCnt="6"/>
      <dgm:spPr/>
    </dgm:pt>
    <dgm:pt modelId="{79DF1711-84B6-4F8A-9472-673BFD8864EE}" type="pres">
      <dgm:prSet presAssocID="{473B2945-6963-4C42-ACA7-ADC7026A655F}" presName="sp" presStyleCnt="0"/>
      <dgm:spPr/>
    </dgm:pt>
    <dgm:pt modelId="{67ED4FBC-351E-49C2-91BE-CFD98108128D}" type="pres">
      <dgm:prSet presAssocID="{568D868D-E243-46AC-AC7F-49B281387B81}" presName="arrowAndChildren" presStyleCnt="0"/>
      <dgm:spPr/>
    </dgm:pt>
    <dgm:pt modelId="{DF5F4A74-92F7-4C31-8C59-F5C4D8D4F543}" type="pres">
      <dgm:prSet presAssocID="{568D868D-E243-46AC-AC7F-49B281387B81}" presName="parentTextArrow" presStyleLbl="node1" presStyleIdx="0" presStyleCnt="0"/>
      <dgm:spPr/>
    </dgm:pt>
    <dgm:pt modelId="{C304C116-0B18-459F-BB7E-0576E21DA164}" type="pres">
      <dgm:prSet presAssocID="{568D868D-E243-46AC-AC7F-49B281387B81}" presName="arrow" presStyleLbl="alignNode1" presStyleIdx="5" presStyleCnt="6"/>
      <dgm:spPr/>
    </dgm:pt>
    <dgm:pt modelId="{AC2D5BC3-6529-4F7A-A76E-4FAEF606687B}" type="pres">
      <dgm:prSet presAssocID="{568D868D-E243-46AC-AC7F-49B281387B81}" presName="descendantArrow" presStyleLbl="bgAccFollowNode1" presStyleIdx="5" presStyleCnt="6"/>
      <dgm:spPr/>
    </dgm:pt>
  </dgm:ptLst>
  <dgm:cxnLst>
    <dgm:cxn modelId="{0C78A602-DF62-43E4-8C5C-2B02D9AE8A10}" type="presOf" srcId="{9CDCA428-D68D-4F8A-AF7D-1BB49825E853}" destId="{29361B26-ED01-4982-9D34-861248FB2C61}" srcOrd="1" destOrd="0" presId="urn:microsoft.com/office/officeart/2016/7/layout/VerticalDownArrowProcess"/>
    <dgm:cxn modelId="{71D99B07-0CC4-494A-A9FE-B9C61A98A471}" type="presOf" srcId="{568D868D-E243-46AC-AC7F-49B281387B81}" destId="{DF5F4A74-92F7-4C31-8C59-F5C4D8D4F543}" srcOrd="0" destOrd="0" presId="urn:microsoft.com/office/officeart/2016/7/layout/VerticalDownArrowProcess"/>
    <dgm:cxn modelId="{2A09A81C-2C35-45B4-B92A-07EABE910069}" type="presOf" srcId="{7367BA07-8AE2-4A0A-88D0-90A12F5A4914}" destId="{0745D036-E4CB-4B47-9FD1-E8DC7BCBA75C}" srcOrd="1" destOrd="0" presId="urn:microsoft.com/office/officeart/2016/7/layout/VerticalDownArrowProcess"/>
    <dgm:cxn modelId="{1AE8D61E-4BC1-4B20-9D7E-C1D591CD998F}" type="presOf" srcId="{568D868D-E243-46AC-AC7F-49B281387B81}" destId="{C304C116-0B18-459F-BB7E-0576E21DA164}" srcOrd="1" destOrd="0" presId="urn:microsoft.com/office/officeart/2016/7/layout/VerticalDownArrowProcess"/>
    <dgm:cxn modelId="{D5D8DA23-10E2-4434-840B-EE9403E65B01}" type="presOf" srcId="{A6DA8FB7-0E75-46BA-AE5D-3ECCAE1E8527}" destId="{C8DC9DFA-3EBA-4931-BC76-24B46AC8315E}" srcOrd="0" destOrd="0" presId="urn:microsoft.com/office/officeart/2016/7/layout/VerticalDownArrowProcess"/>
    <dgm:cxn modelId="{9BA34B25-BD64-4EBD-80DC-C726C032CC15}" srcId="{C9711983-2AA0-4BC8-AA25-5E5074CB99C7}" destId="{A5105BCF-680D-4BCD-84C1-3B4FF261F951}" srcOrd="0" destOrd="0" parTransId="{5ACE4083-5BAC-4587-AB7C-1081DDBB19C4}" sibTransId="{B4864481-758D-4474-9DBB-5F6C8805E944}"/>
    <dgm:cxn modelId="{5EAC0128-AFC0-49DE-8119-FF10BDC5DBD3}" type="presOf" srcId="{C9711983-2AA0-4BC8-AA25-5E5074CB99C7}" destId="{913033E1-F015-4E85-AD80-4524692D7918}" srcOrd="0" destOrd="0" presId="urn:microsoft.com/office/officeart/2016/7/layout/VerticalDownArrowProcess"/>
    <dgm:cxn modelId="{9DA4A129-98C8-4E31-8B5F-74F1EBA2BF01}" srcId="{9077403B-FCC1-4C09-8529-DD13AE19A0E7}" destId="{D0342FC4-EFDE-4A30-A934-C74BEF5C9E33}" srcOrd="5" destOrd="0" parTransId="{F10C1147-1AC5-426D-88AD-876D117504F8}" sibTransId="{066069C7-3003-4F16-82BE-B9AE24C8D611}"/>
    <dgm:cxn modelId="{BBB9CA37-2F5C-4EED-A3FD-00D9FFEDD0DE}" type="presOf" srcId="{A16C943D-47AF-487E-86D4-67EBD787BC70}" destId="{AC2D5BC3-6529-4F7A-A76E-4FAEF606687B}" srcOrd="0" destOrd="0" presId="urn:microsoft.com/office/officeart/2016/7/layout/VerticalDownArrowProcess"/>
    <dgm:cxn modelId="{4A2EDA3C-6580-435B-9DE0-A07E14E78E41}" srcId="{568D868D-E243-46AC-AC7F-49B281387B81}" destId="{A16C943D-47AF-487E-86D4-67EBD787BC70}" srcOrd="0" destOrd="0" parTransId="{68CC116A-C8A3-41BC-997E-D2A4A3A9E04A}" sibTransId="{AC8544C3-1C70-4395-B411-B509513387B9}"/>
    <dgm:cxn modelId="{6E344D65-4448-4F23-BB54-C63AA3D3561B}" type="presOf" srcId="{9077403B-FCC1-4C09-8529-DD13AE19A0E7}" destId="{668B1CAA-75BD-4C82-B292-AF3CF4AAA32A}" srcOrd="0" destOrd="0" presId="urn:microsoft.com/office/officeart/2016/7/layout/VerticalDownArrowProcess"/>
    <dgm:cxn modelId="{89B09865-E817-45B6-9180-C2612CA947DD}" srcId="{9077403B-FCC1-4C09-8529-DD13AE19A0E7}" destId="{2A53FBD2-D5F9-4D7D-A31C-29DD3279AAC7}" srcOrd="3" destOrd="0" parTransId="{0C6771DE-3918-4A14-BE6B-C65E8B2847E0}" sibTransId="{8D355CDA-B96B-41E0-B094-E6D8A3F0F365}"/>
    <dgm:cxn modelId="{647E9C66-08E0-4457-96FD-C04C6FB75A28}" srcId="{2A53FBD2-D5F9-4D7D-A31C-29DD3279AAC7}" destId="{A6DA8FB7-0E75-46BA-AE5D-3ECCAE1E8527}" srcOrd="0" destOrd="0" parTransId="{39AE2E2C-5446-4B49-A5F6-273289C08DCD}" sibTransId="{6EF66764-E294-4931-B9B9-2552743D64CA}"/>
    <dgm:cxn modelId="{C8081270-9F02-4829-BFBA-F7D1FA8F9311}" srcId="{9077403B-FCC1-4C09-8529-DD13AE19A0E7}" destId="{7367BA07-8AE2-4A0A-88D0-90A12F5A4914}" srcOrd="4" destOrd="0" parTransId="{C81EB532-7B37-4E22-BDA2-59CBDFB1A277}" sibTransId="{C1711957-5010-4E59-B84F-3B1A0E141C88}"/>
    <dgm:cxn modelId="{1E5FDE70-3632-4A3D-A91E-928EB89A1F69}" type="presOf" srcId="{C9711983-2AA0-4BC8-AA25-5E5074CB99C7}" destId="{29C652E0-5E6F-4F8A-BDE2-40AABDEFED6F}" srcOrd="1" destOrd="0" presId="urn:microsoft.com/office/officeart/2016/7/layout/VerticalDownArrowProcess"/>
    <dgm:cxn modelId="{3B4B4C54-2C1C-48E3-AD64-C47151CDA38E}" type="presOf" srcId="{7367BA07-8AE2-4A0A-88D0-90A12F5A4914}" destId="{F2A90277-37B6-43C9-A294-118E89AA5464}" srcOrd="0" destOrd="0" presId="urn:microsoft.com/office/officeart/2016/7/layout/VerticalDownArrowProcess"/>
    <dgm:cxn modelId="{79555D57-AA82-42DE-86EB-660AF276DDCC}" srcId="{9077403B-FCC1-4C09-8529-DD13AE19A0E7}" destId="{C9711983-2AA0-4BC8-AA25-5E5074CB99C7}" srcOrd="2" destOrd="0" parTransId="{4CE230BD-ED61-47F1-AE53-37B4388B400A}" sibTransId="{6E0914B8-7E58-4010-84CC-16006440994F}"/>
    <dgm:cxn modelId="{7D8BA457-C97A-4E1D-861E-2FB2EA044579}" type="presOf" srcId="{D0342FC4-EFDE-4A30-A934-C74BEF5C9E33}" destId="{CEFC331E-B636-4E2A-9CC1-A9E65FCDF4EB}" srcOrd="0" destOrd="0" presId="urn:microsoft.com/office/officeart/2016/7/layout/VerticalDownArrowProcess"/>
    <dgm:cxn modelId="{1BDED27E-5AA3-4A23-9BD6-0F2BB3F935AB}" srcId="{9077403B-FCC1-4C09-8529-DD13AE19A0E7}" destId="{9CDCA428-D68D-4F8A-AF7D-1BB49825E853}" srcOrd="1" destOrd="0" parTransId="{D20370D9-5FC3-431E-9E9A-38702372D8B5}" sibTransId="{F8E1B263-97BE-41B3-80DA-2897C412FAE0}"/>
    <dgm:cxn modelId="{DB3A6D80-7DDF-4952-8826-23EF9FF96D20}" type="presOf" srcId="{2A53FBD2-D5F9-4D7D-A31C-29DD3279AAC7}" destId="{6277A390-327A-48CC-BC66-6E91D2F99860}" srcOrd="0" destOrd="0" presId="urn:microsoft.com/office/officeart/2016/7/layout/VerticalDownArrowProcess"/>
    <dgm:cxn modelId="{95AE2B94-36E6-4A84-B35B-07A4CEA834D4}" srcId="{9CDCA428-D68D-4F8A-AF7D-1BB49825E853}" destId="{3D6B255A-310A-4DA7-96BE-F894757CF668}" srcOrd="0" destOrd="0" parTransId="{9312F706-B814-4EC7-B8C5-C5356770F600}" sibTransId="{BECB351D-B0E8-4E92-8972-0BDCF9DDA724}"/>
    <dgm:cxn modelId="{197385A3-24D7-4DF4-9FFB-3083D710C158}" type="presOf" srcId="{3D6B255A-310A-4DA7-96BE-F894757CF668}" destId="{60B12A01-1AB3-45C7-9039-5B4953A1C238}" srcOrd="0" destOrd="0" presId="urn:microsoft.com/office/officeart/2016/7/layout/VerticalDownArrowProcess"/>
    <dgm:cxn modelId="{08CB1DB4-8632-4320-877A-17F6520CA31A}" type="presOf" srcId="{9CDCA428-D68D-4F8A-AF7D-1BB49825E853}" destId="{41769623-B186-4F58-BCFB-EF13DE3977DE}" srcOrd="0" destOrd="0" presId="urn:microsoft.com/office/officeart/2016/7/layout/VerticalDownArrowProcess"/>
    <dgm:cxn modelId="{DEBE1FD0-FAA1-4E31-92E8-74AC21A8F911}" srcId="{D0342FC4-EFDE-4A30-A934-C74BEF5C9E33}" destId="{DB838DC9-0BC4-4AA1-8302-6C5010225177}" srcOrd="0" destOrd="0" parTransId="{01A5B6CE-BFF5-42A2-8BBB-359ABE850037}" sibTransId="{ADDE5180-66C1-41C8-A94B-9B25A3AA05A3}"/>
    <dgm:cxn modelId="{AA0B1ED1-D3EA-4F37-9A06-5E336F66BB88}" type="presOf" srcId="{DB838DC9-0BC4-4AA1-8302-6C5010225177}" destId="{E87485BF-7F2C-4847-831A-E7096DC8407C}" srcOrd="0" destOrd="0" presId="urn:microsoft.com/office/officeart/2016/7/layout/VerticalDownArrowProcess"/>
    <dgm:cxn modelId="{A0B7A9D3-32F5-49C8-8D86-F708719A2052}" srcId="{9077403B-FCC1-4C09-8529-DD13AE19A0E7}" destId="{568D868D-E243-46AC-AC7F-49B281387B81}" srcOrd="0" destOrd="0" parTransId="{F9389F50-907B-4045-9C4A-D7829358699C}" sibTransId="{473B2945-6963-4C42-ACA7-ADC7026A655F}"/>
    <dgm:cxn modelId="{E93FCFE0-D524-4B20-9278-3F28B0A19FB8}" type="presOf" srcId="{2A53FBD2-D5F9-4D7D-A31C-29DD3279AAC7}" destId="{048DF49B-7196-4E81-BE3E-3580EE48D93E}" srcOrd="1" destOrd="0" presId="urn:microsoft.com/office/officeart/2016/7/layout/VerticalDownArrowProcess"/>
    <dgm:cxn modelId="{80ED46E7-7FEA-4E07-BF33-692E00A57D2A}" srcId="{7367BA07-8AE2-4A0A-88D0-90A12F5A4914}" destId="{ED132601-A6F2-41F5-BDB0-BAB38E9E959F}" srcOrd="0" destOrd="0" parTransId="{75618DCB-DD1A-4A1A-94DA-3B712AB68736}" sibTransId="{53F792FE-8AC7-49A6-BCC7-A7EE13B6F4D5}"/>
    <dgm:cxn modelId="{13E016F8-12BC-4567-93DD-C061E66E4E78}" type="presOf" srcId="{ED132601-A6F2-41F5-BDB0-BAB38E9E959F}" destId="{81BB4F23-D0E7-42B5-B5E8-F98D94A277EE}" srcOrd="0" destOrd="0" presId="urn:microsoft.com/office/officeart/2016/7/layout/VerticalDownArrowProcess"/>
    <dgm:cxn modelId="{DD239EFF-2B61-4E8D-855C-31919583F881}" type="presOf" srcId="{A5105BCF-680D-4BCD-84C1-3B4FF261F951}" destId="{91D46B18-FD4D-4A56-B5A2-C3ECFE5B4057}" srcOrd="0" destOrd="0" presId="urn:microsoft.com/office/officeart/2016/7/layout/VerticalDownArrowProcess"/>
    <dgm:cxn modelId="{CB2DDCA7-50C3-499F-A925-6D1D0B31E278}" type="presParOf" srcId="{668B1CAA-75BD-4C82-B292-AF3CF4AAA32A}" destId="{68757B9B-C0A2-4754-AD88-D0EC30D14567}" srcOrd="0" destOrd="0" presId="urn:microsoft.com/office/officeart/2016/7/layout/VerticalDownArrowProcess"/>
    <dgm:cxn modelId="{C909A192-820B-4FB0-AB0B-0A2FFF399662}" type="presParOf" srcId="{68757B9B-C0A2-4754-AD88-D0EC30D14567}" destId="{CEFC331E-B636-4E2A-9CC1-A9E65FCDF4EB}" srcOrd="0" destOrd="0" presId="urn:microsoft.com/office/officeart/2016/7/layout/VerticalDownArrowProcess"/>
    <dgm:cxn modelId="{B8813A1A-92A5-4E47-972A-B745F370E645}" type="presParOf" srcId="{68757B9B-C0A2-4754-AD88-D0EC30D14567}" destId="{E87485BF-7F2C-4847-831A-E7096DC8407C}" srcOrd="1" destOrd="0" presId="urn:microsoft.com/office/officeart/2016/7/layout/VerticalDownArrowProcess"/>
    <dgm:cxn modelId="{C7940ED4-E314-4017-8B99-E5440742C9F0}" type="presParOf" srcId="{668B1CAA-75BD-4C82-B292-AF3CF4AAA32A}" destId="{EF9FE972-024B-42AF-AAB5-23F7F4DD6165}" srcOrd="1" destOrd="0" presId="urn:microsoft.com/office/officeart/2016/7/layout/VerticalDownArrowProcess"/>
    <dgm:cxn modelId="{2707EAB8-D75A-480D-86DE-18A1A0614CD5}" type="presParOf" srcId="{668B1CAA-75BD-4C82-B292-AF3CF4AAA32A}" destId="{60B0CE8E-D092-449D-AC12-B40537B44260}" srcOrd="2" destOrd="0" presId="urn:microsoft.com/office/officeart/2016/7/layout/VerticalDownArrowProcess"/>
    <dgm:cxn modelId="{DD3C922D-C146-4EB9-A406-B99A9D5CF17A}" type="presParOf" srcId="{60B0CE8E-D092-449D-AC12-B40537B44260}" destId="{F2A90277-37B6-43C9-A294-118E89AA5464}" srcOrd="0" destOrd="0" presId="urn:microsoft.com/office/officeart/2016/7/layout/VerticalDownArrowProcess"/>
    <dgm:cxn modelId="{C960F6BD-4C3B-4D38-AEB3-04571C4E6EE8}" type="presParOf" srcId="{60B0CE8E-D092-449D-AC12-B40537B44260}" destId="{0745D036-E4CB-4B47-9FD1-E8DC7BCBA75C}" srcOrd="1" destOrd="0" presId="urn:microsoft.com/office/officeart/2016/7/layout/VerticalDownArrowProcess"/>
    <dgm:cxn modelId="{E58095B0-14F4-4AFA-BD24-045C8496840D}" type="presParOf" srcId="{60B0CE8E-D092-449D-AC12-B40537B44260}" destId="{81BB4F23-D0E7-42B5-B5E8-F98D94A277EE}" srcOrd="2" destOrd="0" presId="urn:microsoft.com/office/officeart/2016/7/layout/VerticalDownArrowProcess"/>
    <dgm:cxn modelId="{ED6ED35F-F844-427A-8434-794118537DE1}" type="presParOf" srcId="{668B1CAA-75BD-4C82-B292-AF3CF4AAA32A}" destId="{79254FCC-6864-4E7B-AEFF-335E3E71BA40}" srcOrd="3" destOrd="0" presId="urn:microsoft.com/office/officeart/2016/7/layout/VerticalDownArrowProcess"/>
    <dgm:cxn modelId="{DF12296E-5CC2-4C38-9ECC-30B5FCFD8BDA}" type="presParOf" srcId="{668B1CAA-75BD-4C82-B292-AF3CF4AAA32A}" destId="{145D3F31-06DF-4D67-8C8F-0188E0CE102B}" srcOrd="4" destOrd="0" presId="urn:microsoft.com/office/officeart/2016/7/layout/VerticalDownArrowProcess"/>
    <dgm:cxn modelId="{9DD3C97D-817B-4F76-9867-6093AAAE04ED}" type="presParOf" srcId="{145D3F31-06DF-4D67-8C8F-0188E0CE102B}" destId="{6277A390-327A-48CC-BC66-6E91D2F99860}" srcOrd="0" destOrd="0" presId="urn:microsoft.com/office/officeart/2016/7/layout/VerticalDownArrowProcess"/>
    <dgm:cxn modelId="{892F526F-FDF2-4157-ABE2-1CA15B8FC4C8}" type="presParOf" srcId="{145D3F31-06DF-4D67-8C8F-0188E0CE102B}" destId="{048DF49B-7196-4E81-BE3E-3580EE48D93E}" srcOrd="1" destOrd="0" presId="urn:microsoft.com/office/officeart/2016/7/layout/VerticalDownArrowProcess"/>
    <dgm:cxn modelId="{E7BB0E7B-90F9-4A17-A3D0-702DC5C5943D}" type="presParOf" srcId="{145D3F31-06DF-4D67-8C8F-0188E0CE102B}" destId="{C8DC9DFA-3EBA-4931-BC76-24B46AC8315E}" srcOrd="2" destOrd="0" presId="urn:microsoft.com/office/officeart/2016/7/layout/VerticalDownArrowProcess"/>
    <dgm:cxn modelId="{E3102AD7-3371-4045-BA6F-C8B27123BE53}" type="presParOf" srcId="{668B1CAA-75BD-4C82-B292-AF3CF4AAA32A}" destId="{D69F80DC-CB9C-4691-8D1E-7942E4B7EF03}" srcOrd="5" destOrd="0" presId="urn:microsoft.com/office/officeart/2016/7/layout/VerticalDownArrowProcess"/>
    <dgm:cxn modelId="{75DA2669-202C-40BA-8C60-85778C9F02A3}" type="presParOf" srcId="{668B1CAA-75BD-4C82-B292-AF3CF4AAA32A}" destId="{B2593729-DA2B-4903-874B-CD92A1030A43}" srcOrd="6" destOrd="0" presId="urn:microsoft.com/office/officeart/2016/7/layout/VerticalDownArrowProcess"/>
    <dgm:cxn modelId="{FC3786F6-6732-4948-845B-E9B0143303C7}" type="presParOf" srcId="{B2593729-DA2B-4903-874B-CD92A1030A43}" destId="{913033E1-F015-4E85-AD80-4524692D7918}" srcOrd="0" destOrd="0" presId="urn:microsoft.com/office/officeart/2016/7/layout/VerticalDownArrowProcess"/>
    <dgm:cxn modelId="{97B174EE-7986-461C-A2E3-F6C489E06EE4}" type="presParOf" srcId="{B2593729-DA2B-4903-874B-CD92A1030A43}" destId="{29C652E0-5E6F-4F8A-BDE2-40AABDEFED6F}" srcOrd="1" destOrd="0" presId="urn:microsoft.com/office/officeart/2016/7/layout/VerticalDownArrowProcess"/>
    <dgm:cxn modelId="{9448CE58-1B25-4D5F-821F-5CF0897F5F95}" type="presParOf" srcId="{B2593729-DA2B-4903-874B-CD92A1030A43}" destId="{91D46B18-FD4D-4A56-B5A2-C3ECFE5B4057}" srcOrd="2" destOrd="0" presId="urn:microsoft.com/office/officeart/2016/7/layout/VerticalDownArrowProcess"/>
    <dgm:cxn modelId="{7FEA3850-B92B-4A5E-A855-1DF830CD72CD}" type="presParOf" srcId="{668B1CAA-75BD-4C82-B292-AF3CF4AAA32A}" destId="{57ED5CD4-D789-4416-865D-07436AE59B72}" srcOrd="7" destOrd="0" presId="urn:microsoft.com/office/officeart/2016/7/layout/VerticalDownArrowProcess"/>
    <dgm:cxn modelId="{8D5A5AEF-57B5-482E-A6D3-C618CC1D6470}" type="presParOf" srcId="{668B1CAA-75BD-4C82-B292-AF3CF4AAA32A}" destId="{1567294F-00C0-4951-A15F-10B9E6AC9028}" srcOrd="8" destOrd="0" presId="urn:microsoft.com/office/officeart/2016/7/layout/VerticalDownArrowProcess"/>
    <dgm:cxn modelId="{73060BBB-0A6A-45FA-BA44-558EAA057E20}" type="presParOf" srcId="{1567294F-00C0-4951-A15F-10B9E6AC9028}" destId="{41769623-B186-4F58-BCFB-EF13DE3977DE}" srcOrd="0" destOrd="0" presId="urn:microsoft.com/office/officeart/2016/7/layout/VerticalDownArrowProcess"/>
    <dgm:cxn modelId="{AE6FC53F-B144-46C6-8F28-9815B1572ECF}" type="presParOf" srcId="{1567294F-00C0-4951-A15F-10B9E6AC9028}" destId="{29361B26-ED01-4982-9D34-861248FB2C61}" srcOrd="1" destOrd="0" presId="urn:microsoft.com/office/officeart/2016/7/layout/VerticalDownArrowProcess"/>
    <dgm:cxn modelId="{1364915D-C3C4-43C5-872A-38A8F9D9B9F6}" type="presParOf" srcId="{1567294F-00C0-4951-A15F-10B9E6AC9028}" destId="{60B12A01-1AB3-45C7-9039-5B4953A1C238}" srcOrd="2" destOrd="0" presId="urn:microsoft.com/office/officeart/2016/7/layout/VerticalDownArrowProcess"/>
    <dgm:cxn modelId="{B1A3E82A-8513-4CCF-BC9F-B8D5F3905B2E}" type="presParOf" srcId="{668B1CAA-75BD-4C82-B292-AF3CF4AAA32A}" destId="{79DF1711-84B6-4F8A-9472-673BFD8864EE}" srcOrd="9" destOrd="0" presId="urn:microsoft.com/office/officeart/2016/7/layout/VerticalDownArrowProcess"/>
    <dgm:cxn modelId="{38F17E95-7BFB-4F0C-8788-FDD532934458}" type="presParOf" srcId="{668B1CAA-75BD-4C82-B292-AF3CF4AAA32A}" destId="{67ED4FBC-351E-49C2-91BE-CFD98108128D}" srcOrd="10" destOrd="0" presId="urn:microsoft.com/office/officeart/2016/7/layout/VerticalDownArrowProcess"/>
    <dgm:cxn modelId="{8619AB61-7D83-433A-9FA7-A7CAB53727EE}" type="presParOf" srcId="{67ED4FBC-351E-49C2-91BE-CFD98108128D}" destId="{DF5F4A74-92F7-4C31-8C59-F5C4D8D4F543}" srcOrd="0" destOrd="0" presId="urn:microsoft.com/office/officeart/2016/7/layout/VerticalDownArrowProcess"/>
    <dgm:cxn modelId="{45C4971C-0DF9-4CED-A963-517DA0144367}" type="presParOf" srcId="{67ED4FBC-351E-49C2-91BE-CFD98108128D}" destId="{C304C116-0B18-459F-BB7E-0576E21DA164}" srcOrd="1" destOrd="0" presId="urn:microsoft.com/office/officeart/2016/7/layout/VerticalDownArrowProcess"/>
    <dgm:cxn modelId="{BA35AD5E-6D0F-4181-A92C-5F5AA08A9BDB}" type="presParOf" srcId="{67ED4FBC-351E-49C2-91BE-CFD98108128D}" destId="{AC2D5BC3-6529-4F7A-A76E-4FAEF606687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F95920-1DE2-49EB-AD74-2CF2B51113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5E356C-A796-4EA2-A74F-0E62EF17D53C}">
      <dgm:prSet/>
      <dgm:spPr/>
      <dgm:t>
        <a:bodyPr/>
        <a:lstStyle/>
        <a:p>
          <a:pPr>
            <a:defRPr cap="all"/>
          </a:pPr>
          <a:r>
            <a:rPr lang="en-US"/>
            <a:t>Throughout P1-P6, Ayden Owens and I used a few pointers from each other to help</a:t>
          </a:r>
        </a:p>
      </dgm:t>
    </dgm:pt>
    <dgm:pt modelId="{91EC2B42-DEC4-4AFC-9A8C-5444462A2D48}" type="parTrans" cxnId="{D3138EBF-7D04-4B1B-961D-4DCBED07D72E}">
      <dgm:prSet/>
      <dgm:spPr/>
      <dgm:t>
        <a:bodyPr/>
        <a:lstStyle/>
        <a:p>
          <a:endParaRPr lang="en-US"/>
        </a:p>
      </dgm:t>
    </dgm:pt>
    <dgm:pt modelId="{25962849-584B-457C-AD42-C70336848F96}" type="sibTrans" cxnId="{D3138EBF-7D04-4B1B-961D-4DCBED07D72E}">
      <dgm:prSet/>
      <dgm:spPr/>
      <dgm:t>
        <a:bodyPr/>
        <a:lstStyle/>
        <a:p>
          <a:endParaRPr lang="en-US"/>
        </a:p>
      </dgm:t>
    </dgm:pt>
    <dgm:pt modelId="{B81583DB-E49F-4890-A823-E2BA5A8C5899}">
      <dgm:prSet/>
      <dgm:spPr/>
      <dgm:t>
        <a:bodyPr/>
        <a:lstStyle/>
        <a:p>
          <a:pPr>
            <a:defRPr cap="all"/>
          </a:pPr>
          <a:r>
            <a:rPr lang="en-US"/>
            <a:t>I used his Regex and class/header structure</a:t>
          </a:r>
        </a:p>
      </dgm:t>
    </dgm:pt>
    <dgm:pt modelId="{F8067078-A5B8-4326-8E59-B7701D519BF1}" type="parTrans" cxnId="{707CF898-C084-4CAB-B9DD-81D73D804049}">
      <dgm:prSet/>
      <dgm:spPr/>
      <dgm:t>
        <a:bodyPr/>
        <a:lstStyle/>
        <a:p>
          <a:endParaRPr lang="en-US"/>
        </a:p>
      </dgm:t>
    </dgm:pt>
    <dgm:pt modelId="{EED5D8DB-C563-4FE5-AB74-EEA2D50F45E3}" type="sibTrans" cxnId="{707CF898-C084-4CAB-B9DD-81D73D804049}">
      <dgm:prSet/>
      <dgm:spPr/>
      <dgm:t>
        <a:bodyPr/>
        <a:lstStyle/>
        <a:p>
          <a:endParaRPr lang="en-US"/>
        </a:p>
      </dgm:t>
    </dgm:pt>
    <dgm:pt modelId="{395259E0-4156-44A5-ADBA-3EB181C8FD99}">
      <dgm:prSet/>
      <dgm:spPr/>
      <dgm:t>
        <a:bodyPr/>
        <a:lstStyle/>
        <a:p>
          <a:pPr>
            <a:defRPr cap="all"/>
          </a:pPr>
          <a:r>
            <a:rPr lang="en-US"/>
            <a:t>He used my toLower() and Summary structure</a:t>
          </a:r>
        </a:p>
      </dgm:t>
    </dgm:pt>
    <dgm:pt modelId="{AA9BD150-F083-45BA-B66D-35BE06A5B6F6}" type="parTrans" cxnId="{13F2D18E-766A-4CB9-9E4C-14C176AE809A}">
      <dgm:prSet/>
      <dgm:spPr/>
      <dgm:t>
        <a:bodyPr/>
        <a:lstStyle/>
        <a:p>
          <a:endParaRPr lang="en-US"/>
        </a:p>
      </dgm:t>
    </dgm:pt>
    <dgm:pt modelId="{84E77546-0AFE-46FE-A09E-4B161B9FABC6}" type="sibTrans" cxnId="{13F2D18E-766A-4CB9-9E4C-14C176AE809A}">
      <dgm:prSet/>
      <dgm:spPr/>
      <dgm:t>
        <a:bodyPr/>
        <a:lstStyle/>
        <a:p>
          <a:endParaRPr lang="en-US"/>
        </a:p>
      </dgm:t>
    </dgm:pt>
    <dgm:pt modelId="{50F4866A-2F16-436F-87D2-E08E7B84EF7B}" type="pres">
      <dgm:prSet presAssocID="{85F95920-1DE2-49EB-AD74-2CF2B5111387}" presName="root" presStyleCnt="0">
        <dgm:presLayoutVars>
          <dgm:dir/>
          <dgm:resizeHandles val="exact"/>
        </dgm:presLayoutVars>
      </dgm:prSet>
      <dgm:spPr/>
    </dgm:pt>
    <dgm:pt modelId="{2280B2CE-D1B2-4D1C-8DDE-7B7FA7456F92}" type="pres">
      <dgm:prSet presAssocID="{7D5E356C-A796-4EA2-A74F-0E62EF17D53C}" presName="compNode" presStyleCnt="0"/>
      <dgm:spPr/>
    </dgm:pt>
    <dgm:pt modelId="{1C3368F8-4020-4295-B1DA-AD522A589FAB}" type="pres">
      <dgm:prSet presAssocID="{7D5E356C-A796-4EA2-A74F-0E62EF17D53C}" presName="iconBgRect" presStyleLbl="bgShp" presStyleIdx="0" presStyleCnt="3"/>
      <dgm:spPr/>
    </dgm:pt>
    <dgm:pt modelId="{205C2068-9E76-42FA-BEE5-B1D59276D05F}" type="pres">
      <dgm:prSet presAssocID="{7D5E356C-A796-4EA2-A74F-0E62EF17D5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Right Arrow"/>
        </a:ext>
      </dgm:extLst>
    </dgm:pt>
    <dgm:pt modelId="{EF112353-EF59-48CF-B67D-89D33126061D}" type="pres">
      <dgm:prSet presAssocID="{7D5E356C-A796-4EA2-A74F-0E62EF17D53C}" presName="spaceRect" presStyleCnt="0"/>
      <dgm:spPr/>
    </dgm:pt>
    <dgm:pt modelId="{6C8FBBB9-0F22-4D12-85EB-C192857E7E7F}" type="pres">
      <dgm:prSet presAssocID="{7D5E356C-A796-4EA2-A74F-0E62EF17D53C}" presName="textRect" presStyleLbl="revTx" presStyleIdx="0" presStyleCnt="3">
        <dgm:presLayoutVars>
          <dgm:chMax val="1"/>
          <dgm:chPref val="1"/>
        </dgm:presLayoutVars>
      </dgm:prSet>
      <dgm:spPr/>
    </dgm:pt>
    <dgm:pt modelId="{F9D68853-D79F-44CD-B6E5-4FE329392179}" type="pres">
      <dgm:prSet presAssocID="{25962849-584B-457C-AD42-C70336848F96}" presName="sibTrans" presStyleCnt="0"/>
      <dgm:spPr/>
    </dgm:pt>
    <dgm:pt modelId="{B892E7DA-6977-4509-8A0E-2EA8B9CC36E5}" type="pres">
      <dgm:prSet presAssocID="{B81583DB-E49F-4890-A823-E2BA5A8C5899}" presName="compNode" presStyleCnt="0"/>
      <dgm:spPr/>
    </dgm:pt>
    <dgm:pt modelId="{BB2E8FF3-CD95-4067-9E34-9F9C8046E369}" type="pres">
      <dgm:prSet presAssocID="{B81583DB-E49F-4890-A823-E2BA5A8C5899}" presName="iconBgRect" presStyleLbl="bgShp" presStyleIdx="1" presStyleCnt="3"/>
      <dgm:spPr/>
    </dgm:pt>
    <dgm:pt modelId="{40E98321-9C05-4031-B10A-28F7CC3D69CC}" type="pres">
      <dgm:prSet presAssocID="{B81583DB-E49F-4890-A823-E2BA5A8C58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B34AC96-E160-4034-A65D-66E11814B2E6}" type="pres">
      <dgm:prSet presAssocID="{B81583DB-E49F-4890-A823-E2BA5A8C5899}" presName="spaceRect" presStyleCnt="0"/>
      <dgm:spPr/>
    </dgm:pt>
    <dgm:pt modelId="{C066DF50-3355-43BD-93D3-0D2946247133}" type="pres">
      <dgm:prSet presAssocID="{B81583DB-E49F-4890-A823-E2BA5A8C5899}" presName="textRect" presStyleLbl="revTx" presStyleIdx="1" presStyleCnt="3">
        <dgm:presLayoutVars>
          <dgm:chMax val="1"/>
          <dgm:chPref val="1"/>
        </dgm:presLayoutVars>
      </dgm:prSet>
      <dgm:spPr/>
    </dgm:pt>
    <dgm:pt modelId="{EE1B1E84-3E54-48A6-A6E8-840A0F067891}" type="pres">
      <dgm:prSet presAssocID="{EED5D8DB-C563-4FE5-AB74-EEA2D50F45E3}" presName="sibTrans" presStyleCnt="0"/>
      <dgm:spPr/>
    </dgm:pt>
    <dgm:pt modelId="{94C30AD5-D732-4E83-85AE-B03AE79D09DD}" type="pres">
      <dgm:prSet presAssocID="{395259E0-4156-44A5-ADBA-3EB181C8FD99}" presName="compNode" presStyleCnt="0"/>
      <dgm:spPr/>
    </dgm:pt>
    <dgm:pt modelId="{C5D73CFE-AE95-4FE4-9AA1-3B031CC36B61}" type="pres">
      <dgm:prSet presAssocID="{395259E0-4156-44A5-ADBA-3EB181C8FD99}" presName="iconBgRect" presStyleLbl="bgShp" presStyleIdx="2" presStyleCnt="3"/>
      <dgm:spPr/>
    </dgm:pt>
    <dgm:pt modelId="{02E15D3D-44A1-44B5-873B-EBAC9D8A3327}" type="pres">
      <dgm:prSet presAssocID="{395259E0-4156-44A5-ADBA-3EB181C8FD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3EC8EE4-EE72-4FC6-8950-623E3C94A93C}" type="pres">
      <dgm:prSet presAssocID="{395259E0-4156-44A5-ADBA-3EB181C8FD99}" presName="spaceRect" presStyleCnt="0"/>
      <dgm:spPr/>
    </dgm:pt>
    <dgm:pt modelId="{3F28E4ED-1008-4525-89C0-89900E794613}" type="pres">
      <dgm:prSet presAssocID="{395259E0-4156-44A5-ADBA-3EB181C8FD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FBF21D-D658-4E84-ADCD-014DECE0C504}" type="presOf" srcId="{85F95920-1DE2-49EB-AD74-2CF2B5111387}" destId="{50F4866A-2F16-436F-87D2-E08E7B84EF7B}" srcOrd="0" destOrd="0" presId="urn:microsoft.com/office/officeart/2018/5/layout/IconCircleLabelList"/>
    <dgm:cxn modelId="{23638649-662B-40D6-810B-8090301FF880}" type="presOf" srcId="{7D5E356C-A796-4EA2-A74F-0E62EF17D53C}" destId="{6C8FBBB9-0F22-4D12-85EB-C192857E7E7F}" srcOrd="0" destOrd="0" presId="urn:microsoft.com/office/officeart/2018/5/layout/IconCircleLabelList"/>
    <dgm:cxn modelId="{13F2D18E-766A-4CB9-9E4C-14C176AE809A}" srcId="{85F95920-1DE2-49EB-AD74-2CF2B5111387}" destId="{395259E0-4156-44A5-ADBA-3EB181C8FD99}" srcOrd="2" destOrd="0" parTransId="{AA9BD150-F083-45BA-B66D-35BE06A5B6F6}" sibTransId="{84E77546-0AFE-46FE-A09E-4B161B9FABC6}"/>
    <dgm:cxn modelId="{707CF898-C084-4CAB-B9DD-81D73D804049}" srcId="{85F95920-1DE2-49EB-AD74-2CF2B5111387}" destId="{B81583DB-E49F-4890-A823-E2BA5A8C5899}" srcOrd="1" destOrd="0" parTransId="{F8067078-A5B8-4326-8E59-B7701D519BF1}" sibTransId="{EED5D8DB-C563-4FE5-AB74-EEA2D50F45E3}"/>
    <dgm:cxn modelId="{D3138EBF-7D04-4B1B-961D-4DCBED07D72E}" srcId="{85F95920-1DE2-49EB-AD74-2CF2B5111387}" destId="{7D5E356C-A796-4EA2-A74F-0E62EF17D53C}" srcOrd="0" destOrd="0" parTransId="{91EC2B42-DEC4-4AFC-9A8C-5444462A2D48}" sibTransId="{25962849-584B-457C-AD42-C70336848F96}"/>
    <dgm:cxn modelId="{015345DF-996F-4E03-ADAA-DE379AA9647B}" type="presOf" srcId="{395259E0-4156-44A5-ADBA-3EB181C8FD99}" destId="{3F28E4ED-1008-4525-89C0-89900E794613}" srcOrd="0" destOrd="0" presId="urn:microsoft.com/office/officeart/2018/5/layout/IconCircleLabelList"/>
    <dgm:cxn modelId="{CBD6D6E1-B618-46C4-9F21-2F3274A38490}" type="presOf" srcId="{B81583DB-E49F-4890-A823-E2BA5A8C5899}" destId="{C066DF50-3355-43BD-93D3-0D2946247133}" srcOrd="0" destOrd="0" presId="urn:microsoft.com/office/officeart/2018/5/layout/IconCircleLabelList"/>
    <dgm:cxn modelId="{AE378D96-E490-4C51-A65D-B5928EFD6EFC}" type="presParOf" srcId="{50F4866A-2F16-436F-87D2-E08E7B84EF7B}" destId="{2280B2CE-D1B2-4D1C-8DDE-7B7FA7456F92}" srcOrd="0" destOrd="0" presId="urn:microsoft.com/office/officeart/2018/5/layout/IconCircleLabelList"/>
    <dgm:cxn modelId="{9B3CB9B6-059A-4B70-AF43-21B7F4AD2723}" type="presParOf" srcId="{2280B2CE-D1B2-4D1C-8DDE-7B7FA7456F92}" destId="{1C3368F8-4020-4295-B1DA-AD522A589FAB}" srcOrd="0" destOrd="0" presId="urn:microsoft.com/office/officeart/2018/5/layout/IconCircleLabelList"/>
    <dgm:cxn modelId="{E5FE8FFD-7AE1-4218-B2B2-9B971CDF82A2}" type="presParOf" srcId="{2280B2CE-D1B2-4D1C-8DDE-7B7FA7456F92}" destId="{205C2068-9E76-42FA-BEE5-B1D59276D05F}" srcOrd="1" destOrd="0" presId="urn:microsoft.com/office/officeart/2018/5/layout/IconCircleLabelList"/>
    <dgm:cxn modelId="{9C611F3A-99D4-44B2-8FAC-734888A9ED76}" type="presParOf" srcId="{2280B2CE-D1B2-4D1C-8DDE-7B7FA7456F92}" destId="{EF112353-EF59-48CF-B67D-89D33126061D}" srcOrd="2" destOrd="0" presId="urn:microsoft.com/office/officeart/2018/5/layout/IconCircleLabelList"/>
    <dgm:cxn modelId="{C0D2D924-45B8-4EB2-A470-C079E7D582A2}" type="presParOf" srcId="{2280B2CE-D1B2-4D1C-8DDE-7B7FA7456F92}" destId="{6C8FBBB9-0F22-4D12-85EB-C192857E7E7F}" srcOrd="3" destOrd="0" presId="urn:microsoft.com/office/officeart/2018/5/layout/IconCircleLabelList"/>
    <dgm:cxn modelId="{8E35EABC-744C-442F-86A5-43E74A56AD03}" type="presParOf" srcId="{50F4866A-2F16-436F-87D2-E08E7B84EF7B}" destId="{F9D68853-D79F-44CD-B6E5-4FE329392179}" srcOrd="1" destOrd="0" presId="urn:microsoft.com/office/officeart/2018/5/layout/IconCircleLabelList"/>
    <dgm:cxn modelId="{1F0D3802-3CA5-4846-964B-E3EA4857BAEC}" type="presParOf" srcId="{50F4866A-2F16-436F-87D2-E08E7B84EF7B}" destId="{B892E7DA-6977-4509-8A0E-2EA8B9CC36E5}" srcOrd="2" destOrd="0" presId="urn:microsoft.com/office/officeart/2018/5/layout/IconCircleLabelList"/>
    <dgm:cxn modelId="{E821D152-1474-4D04-B673-9B87C9023354}" type="presParOf" srcId="{B892E7DA-6977-4509-8A0E-2EA8B9CC36E5}" destId="{BB2E8FF3-CD95-4067-9E34-9F9C8046E369}" srcOrd="0" destOrd="0" presId="urn:microsoft.com/office/officeart/2018/5/layout/IconCircleLabelList"/>
    <dgm:cxn modelId="{7433ADF4-947C-494A-B00E-DBAE49761128}" type="presParOf" srcId="{B892E7DA-6977-4509-8A0E-2EA8B9CC36E5}" destId="{40E98321-9C05-4031-B10A-28F7CC3D69CC}" srcOrd="1" destOrd="0" presId="urn:microsoft.com/office/officeart/2018/5/layout/IconCircleLabelList"/>
    <dgm:cxn modelId="{CE8D5985-CD9A-4280-BECA-A4A6C913A444}" type="presParOf" srcId="{B892E7DA-6977-4509-8A0E-2EA8B9CC36E5}" destId="{2B34AC96-E160-4034-A65D-66E11814B2E6}" srcOrd="2" destOrd="0" presId="urn:microsoft.com/office/officeart/2018/5/layout/IconCircleLabelList"/>
    <dgm:cxn modelId="{BB2A78E6-041D-4AF0-B78D-072EA4AEBAE1}" type="presParOf" srcId="{B892E7DA-6977-4509-8A0E-2EA8B9CC36E5}" destId="{C066DF50-3355-43BD-93D3-0D2946247133}" srcOrd="3" destOrd="0" presId="urn:microsoft.com/office/officeart/2018/5/layout/IconCircleLabelList"/>
    <dgm:cxn modelId="{D2D0D582-F7AD-48AD-9E7E-F2AF47776961}" type="presParOf" srcId="{50F4866A-2F16-436F-87D2-E08E7B84EF7B}" destId="{EE1B1E84-3E54-48A6-A6E8-840A0F067891}" srcOrd="3" destOrd="0" presId="urn:microsoft.com/office/officeart/2018/5/layout/IconCircleLabelList"/>
    <dgm:cxn modelId="{7C8CD1DE-4B85-407F-9B4A-5E0C73FFA2AA}" type="presParOf" srcId="{50F4866A-2F16-436F-87D2-E08E7B84EF7B}" destId="{94C30AD5-D732-4E83-85AE-B03AE79D09DD}" srcOrd="4" destOrd="0" presId="urn:microsoft.com/office/officeart/2018/5/layout/IconCircleLabelList"/>
    <dgm:cxn modelId="{D9003E7F-6D93-4FD0-9033-EEA99788B8AD}" type="presParOf" srcId="{94C30AD5-D732-4E83-85AE-B03AE79D09DD}" destId="{C5D73CFE-AE95-4FE4-9AA1-3B031CC36B61}" srcOrd="0" destOrd="0" presId="urn:microsoft.com/office/officeart/2018/5/layout/IconCircleLabelList"/>
    <dgm:cxn modelId="{5FD82A51-68D3-4361-B27A-F2889D416243}" type="presParOf" srcId="{94C30AD5-D732-4E83-85AE-B03AE79D09DD}" destId="{02E15D3D-44A1-44B5-873B-EBAC9D8A3327}" srcOrd="1" destOrd="0" presId="urn:microsoft.com/office/officeart/2018/5/layout/IconCircleLabelList"/>
    <dgm:cxn modelId="{FCCA63EE-2A37-490C-B235-B23602470621}" type="presParOf" srcId="{94C30AD5-D732-4E83-85AE-B03AE79D09DD}" destId="{83EC8EE4-EE72-4FC6-8950-623E3C94A93C}" srcOrd="2" destOrd="0" presId="urn:microsoft.com/office/officeart/2018/5/layout/IconCircleLabelList"/>
    <dgm:cxn modelId="{88239DE3-C1AD-4C9E-B57C-217CDD1A21A1}" type="presParOf" srcId="{94C30AD5-D732-4E83-85AE-B03AE79D09DD}" destId="{3F28E4ED-1008-4525-89C0-89900E7946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C48F77-781D-4062-ACED-7519F6280A6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E19171-D9F4-445B-A638-CACE92258DEE}">
      <dgm:prSet/>
      <dgm:spPr/>
      <dgm:t>
        <a:bodyPr/>
        <a:lstStyle/>
        <a:p>
          <a:r>
            <a:rPr lang="en-US"/>
            <a:t>[#1] “Quit” or “quit” or just “q” =&gt; Program exits </a:t>
          </a:r>
        </a:p>
      </dgm:t>
    </dgm:pt>
    <dgm:pt modelId="{E989B062-7BE0-4B6D-88FA-2EC3EE9E1B22}" type="parTrans" cxnId="{B3671234-53D7-43D9-86C9-6E439B29B45B}">
      <dgm:prSet/>
      <dgm:spPr/>
      <dgm:t>
        <a:bodyPr/>
        <a:lstStyle/>
        <a:p>
          <a:endParaRPr lang="en-US"/>
        </a:p>
      </dgm:t>
    </dgm:pt>
    <dgm:pt modelId="{8C6575BD-45EF-452C-9D03-1D554AB8D5A9}" type="sibTrans" cxnId="{B3671234-53D7-43D9-86C9-6E439B29B45B}">
      <dgm:prSet/>
      <dgm:spPr/>
      <dgm:t>
        <a:bodyPr/>
        <a:lstStyle/>
        <a:p>
          <a:endParaRPr lang="en-US"/>
        </a:p>
      </dgm:t>
    </dgm:pt>
    <dgm:pt modelId="{091E2B4B-B841-438B-B7A9-369C033A9A13}">
      <dgm:prSet/>
      <dgm:spPr/>
      <dgm:t>
        <a:bodyPr/>
        <a:lstStyle/>
        <a:p>
          <a:r>
            <a:rPr lang="en-US"/>
            <a:t>[#2]“Tell me about the representative”, “Tell me about the rep” =&gt; Personal Information (Type-I2) </a:t>
          </a:r>
        </a:p>
      </dgm:t>
    </dgm:pt>
    <dgm:pt modelId="{11C72025-E478-49A0-AF86-CB9AF7F2817E}" type="parTrans" cxnId="{0FA8A243-5BFF-4B2B-B67C-10E04E62EA71}">
      <dgm:prSet/>
      <dgm:spPr/>
      <dgm:t>
        <a:bodyPr/>
        <a:lstStyle/>
        <a:p>
          <a:endParaRPr lang="en-US"/>
        </a:p>
      </dgm:t>
    </dgm:pt>
    <dgm:pt modelId="{6074620B-A938-4C94-BC5A-CC093800F3F6}" type="sibTrans" cxnId="{0FA8A243-5BFF-4B2B-B67C-10E04E62EA71}">
      <dgm:prSet/>
      <dgm:spPr/>
      <dgm:t>
        <a:bodyPr/>
        <a:lstStyle/>
        <a:p>
          <a:endParaRPr lang="en-US"/>
        </a:p>
      </dgm:t>
    </dgm:pt>
    <dgm:pt modelId="{B9EA1C21-B434-4783-8EB8-9D4BCB0254A8}">
      <dgm:prSet/>
      <dgm:spPr/>
      <dgm:t>
        <a:bodyPr/>
        <a:lstStyle/>
        <a:p>
          <a:r>
            <a:rPr lang="en-US"/>
            <a:t>[#3]“Where does the rep live” =&gt; Contact Information (Type-I1): Home Address </a:t>
          </a:r>
        </a:p>
      </dgm:t>
    </dgm:pt>
    <dgm:pt modelId="{D7C8EB1E-4C67-4A63-8F80-2274373E6A0F}" type="parTrans" cxnId="{92F42EE8-2B40-4CE7-94A2-596CC67864F6}">
      <dgm:prSet/>
      <dgm:spPr/>
      <dgm:t>
        <a:bodyPr/>
        <a:lstStyle/>
        <a:p>
          <a:endParaRPr lang="en-US"/>
        </a:p>
      </dgm:t>
    </dgm:pt>
    <dgm:pt modelId="{EED69437-F454-4B69-BE5A-3745A4C2A10E}" type="sibTrans" cxnId="{92F42EE8-2B40-4CE7-94A2-596CC67864F6}">
      <dgm:prSet/>
      <dgm:spPr/>
      <dgm:t>
        <a:bodyPr/>
        <a:lstStyle/>
        <a:p>
          <a:endParaRPr lang="en-US"/>
        </a:p>
      </dgm:t>
    </dgm:pt>
    <dgm:pt modelId="{2581FCAF-717B-4E97-9786-96AE0FA0BF2B}">
      <dgm:prSet/>
      <dgm:spPr/>
      <dgm:t>
        <a:bodyPr/>
        <a:lstStyle/>
        <a:p>
          <a:r>
            <a:rPr lang="en-US"/>
            <a:t>[#4]“How do I contact my rep ” =&gt; Contact Information (Type-I1) [#5]“What committees is my repo on” =&gt; Committee Assignments (Type-I3) </a:t>
          </a:r>
        </a:p>
      </dgm:t>
    </dgm:pt>
    <dgm:pt modelId="{BBAAB4E4-E4B8-49F2-9ACE-608CC4CAC896}" type="parTrans" cxnId="{20B891D3-4144-470B-9CC2-CFC9C5C6F226}">
      <dgm:prSet/>
      <dgm:spPr/>
      <dgm:t>
        <a:bodyPr/>
        <a:lstStyle/>
        <a:p>
          <a:endParaRPr lang="en-US"/>
        </a:p>
      </dgm:t>
    </dgm:pt>
    <dgm:pt modelId="{A51EE2FB-AF79-4FB0-B173-EC6D13ADFD46}" type="sibTrans" cxnId="{20B891D3-4144-470B-9CC2-CFC9C5C6F226}">
      <dgm:prSet/>
      <dgm:spPr/>
      <dgm:t>
        <a:bodyPr/>
        <a:lstStyle/>
        <a:p>
          <a:endParaRPr lang="en-US"/>
        </a:p>
      </dgm:t>
    </dgm:pt>
    <dgm:pt modelId="{69FE1EFD-1429-4579-866F-6C581D538F6C}">
      <dgm:prSet/>
      <dgm:spPr/>
      <dgm:t>
        <a:bodyPr/>
        <a:lstStyle/>
        <a:p>
          <a:r>
            <a:rPr lang="en-US"/>
            <a:t>[#6]“Tell me everything” =&gt; Give all information Extracted </a:t>
          </a:r>
        </a:p>
      </dgm:t>
    </dgm:pt>
    <dgm:pt modelId="{A1A825FB-5CA8-4F88-A752-4ADA1BDD9E7E}" type="parTrans" cxnId="{25D083FC-258E-4813-B46E-8566B769B22F}">
      <dgm:prSet/>
      <dgm:spPr/>
      <dgm:t>
        <a:bodyPr/>
        <a:lstStyle/>
        <a:p>
          <a:endParaRPr lang="en-US"/>
        </a:p>
      </dgm:t>
    </dgm:pt>
    <dgm:pt modelId="{1CDF5A1E-5B69-42E1-A9ED-8A64E20D6A62}" type="sibTrans" cxnId="{25D083FC-258E-4813-B46E-8566B769B22F}">
      <dgm:prSet/>
      <dgm:spPr/>
      <dgm:t>
        <a:bodyPr/>
        <a:lstStyle/>
        <a:p>
          <a:endParaRPr lang="en-US"/>
        </a:p>
      </dgm:t>
    </dgm:pt>
    <dgm:pt modelId="{4FC569FC-0406-41D1-87A8-DE666716FAA9}">
      <dgm:prSet/>
      <dgm:spPr/>
      <dgm:t>
        <a:bodyPr/>
        <a:lstStyle/>
        <a:p>
          <a:r>
            <a:rPr lang="en-US"/>
            <a:t>[#7] “What district do you support for Q/A” =&gt; Give district number and name </a:t>
          </a:r>
        </a:p>
      </dgm:t>
    </dgm:pt>
    <dgm:pt modelId="{CE7911FF-9501-453B-99E3-7E6E8877A13D}" type="parTrans" cxnId="{B61EEF4B-0B28-4F24-873D-81758147734F}">
      <dgm:prSet/>
      <dgm:spPr/>
      <dgm:t>
        <a:bodyPr/>
        <a:lstStyle/>
        <a:p>
          <a:endParaRPr lang="en-US"/>
        </a:p>
      </dgm:t>
    </dgm:pt>
    <dgm:pt modelId="{81A88CD0-E881-4ECD-AC49-BD7BDED30045}" type="sibTrans" cxnId="{B61EEF4B-0B28-4F24-873D-81758147734F}">
      <dgm:prSet/>
      <dgm:spPr/>
      <dgm:t>
        <a:bodyPr/>
        <a:lstStyle/>
        <a:p>
          <a:endParaRPr lang="en-US"/>
        </a:p>
      </dgm:t>
    </dgm:pt>
    <dgm:pt modelId="{DD04F83C-FB02-4D07-825B-88FD3F54965A}">
      <dgm:prSet/>
      <dgm:spPr/>
      <dgm:t>
        <a:bodyPr/>
        <a:lstStyle/>
        <a:p>
          <a:r>
            <a:rPr lang="en-US"/>
            <a:t>[#8] =&gt; “I do not know this information” or “Here is my guess”</a:t>
          </a:r>
        </a:p>
      </dgm:t>
    </dgm:pt>
    <dgm:pt modelId="{C3652361-6841-484E-A981-B5EA19775F8E}" type="parTrans" cxnId="{05B00D61-B4FC-4DCA-8135-34845D2EB746}">
      <dgm:prSet/>
      <dgm:spPr/>
      <dgm:t>
        <a:bodyPr/>
        <a:lstStyle/>
        <a:p>
          <a:endParaRPr lang="en-US"/>
        </a:p>
      </dgm:t>
    </dgm:pt>
    <dgm:pt modelId="{2CF183F7-B3C4-4544-9A39-C339CDBFA283}" type="sibTrans" cxnId="{05B00D61-B4FC-4DCA-8135-34845D2EB746}">
      <dgm:prSet/>
      <dgm:spPr/>
      <dgm:t>
        <a:bodyPr/>
        <a:lstStyle/>
        <a:p>
          <a:endParaRPr lang="en-US"/>
        </a:p>
      </dgm:t>
    </dgm:pt>
    <dgm:pt modelId="{A9C1248B-EFFE-46CC-9B56-2840B3243ED8}" type="pres">
      <dgm:prSet presAssocID="{5CC48F77-781D-4062-ACED-7519F6280A63}" presName="vert0" presStyleCnt="0">
        <dgm:presLayoutVars>
          <dgm:dir/>
          <dgm:animOne val="branch"/>
          <dgm:animLvl val="lvl"/>
        </dgm:presLayoutVars>
      </dgm:prSet>
      <dgm:spPr/>
    </dgm:pt>
    <dgm:pt modelId="{F8193449-71AC-43E4-B299-F99801B8CB63}" type="pres">
      <dgm:prSet presAssocID="{9EE19171-D9F4-445B-A638-CACE92258DEE}" presName="thickLine" presStyleLbl="alignNode1" presStyleIdx="0" presStyleCnt="7"/>
      <dgm:spPr/>
    </dgm:pt>
    <dgm:pt modelId="{3D40B637-FED4-4D36-9A0D-21EA1037675D}" type="pres">
      <dgm:prSet presAssocID="{9EE19171-D9F4-445B-A638-CACE92258DEE}" presName="horz1" presStyleCnt="0"/>
      <dgm:spPr/>
    </dgm:pt>
    <dgm:pt modelId="{92C0EF38-94A0-4D8C-B684-44506CE23213}" type="pres">
      <dgm:prSet presAssocID="{9EE19171-D9F4-445B-A638-CACE92258DEE}" presName="tx1" presStyleLbl="revTx" presStyleIdx="0" presStyleCnt="7"/>
      <dgm:spPr/>
    </dgm:pt>
    <dgm:pt modelId="{2C61B624-7A0E-4371-A83A-B798CF92009B}" type="pres">
      <dgm:prSet presAssocID="{9EE19171-D9F4-445B-A638-CACE92258DEE}" presName="vert1" presStyleCnt="0"/>
      <dgm:spPr/>
    </dgm:pt>
    <dgm:pt modelId="{7825F4DC-9000-4B07-AE03-E31E65BFCDED}" type="pres">
      <dgm:prSet presAssocID="{091E2B4B-B841-438B-B7A9-369C033A9A13}" presName="thickLine" presStyleLbl="alignNode1" presStyleIdx="1" presStyleCnt="7"/>
      <dgm:spPr/>
    </dgm:pt>
    <dgm:pt modelId="{C006A9B2-D39A-4D94-BE7A-64FF9402B7EA}" type="pres">
      <dgm:prSet presAssocID="{091E2B4B-B841-438B-B7A9-369C033A9A13}" presName="horz1" presStyleCnt="0"/>
      <dgm:spPr/>
    </dgm:pt>
    <dgm:pt modelId="{52ACBA51-B8F5-4A2A-B8BF-62DBCA31A4BA}" type="pres">
      <dgm:prSet presAssocID="{091E2B4B-B841-438B-B7A9-369C033A9A13}" presName="tx1" presStyleLbl="revTx" presStyleIdx="1" presStyleCnt="7"/>
      <dgm:spPr/>
    </dgm:pt>
    <dgm:pt modelId="{ECEAD113-76FF-41BD-BC04-DC8352CA0DFB}" type="pres">
      <dgm:prSet presAssocID="{091E2B4B-B841-438B-B7A9-369C033A9A13}" presName="vert1" presStyleCnt="0"/>
      <dgm:spPr/>
    </dgm:pt>
    <dgm:pt modelId="{09EDF811-5924-4D84-AFDA-9111FDEFEF65}" type="pres">
      <dgm:prSet presAssocID="{B9EA1C21-B434-4783-8EB8-9D4BCB0254A8}" presName="thickLine" presStyleLbl="alignNode1" presStyleIdx="2" presStyleCnt="7"/>
      <dgm:spPr/>
    </dgm:pt>
    <dgm:pt modelId="{9A29869A-AB26-4460-8A76-1F3D30B53CFB}" type="pres">
      <dgm:prSet presAssocID="{B9EA1C21-B434-4783-8EB8-9D4BCB0254A8}" presName="horz1" presStyleCnt="0"/>
      <dgm:spPr/>
    </dgm:pt>
    <dgm:pt modelId="{51E82AE2-3D85-4AFB-8AF6-7B38A0BC9063}" type="pres">
      <dgm:prSet presAssocID="{B9EA1C21-B434-4783-8EB8-9D4BCB0254A8}" presName="tx1" presStyleLbl="revTx" presStyleIdx="2" presStyleCnt="7"/>
      <dgm:spPr/>
    </dgm:pt>
    <dgm:pt modelId="{0CF431E5-FD2B-4F1F-AB53-E0C9796DBEFC}" type="pres">
      <dgm:prSet presAssocID="{B9EA1C21-B434-4783-8EB8-9D4BCB0254A8}" presName="vert1" presStyleCnt="0"/>
      <dgm:spPr/>
    </dgm:pt>
    <dgm:pt modelId="{4F36F65A-C73C-462A-BB5E-F15B5CD14E37}" type="pres">
      <dgm:prSet presAssocID="{2581FCAF-717B-4E97-9786-96AE0FA0BF2B}" presName="thickLine" presStyleLbl="alignNode1" presStyleIdx="3" presStyleCnt="7"/>
      <dgm:spPr/>
    </dgm:pt>
    <dgm:pt modelId="{4B22C482-B0A5-4ED7-AC02-9DCF8D25FFB9}" type="pres">
      <dgm:prSet presAssocID="{2581FCAF-717B-4E97-9786-96AE0FA0BF2B}" presName="horz1" presStyleCnt="0"/>
      <dgm:spPr/>
    </dgm:pt>
    <dgm:pt modelId="{52E6CDDF-6090-4F9D-8F0E-E1DEA931A412}" type="pres">
      <dgm:prSet presAssocID="{2581FCAF-717B-4E97-9786-96AE0FA0BF2B}" presName="tx1" presStyleLbl="revTx" presStyleIdx="3" presStyleCnt="7"/>
      <dgm:spPr/>
    </dgm:pt>
    <dgm:pt modelId="{A681A4E5-1CEB-4801-BFBB-4A910D5FCA20}" type="pres">
      <dgm:prSet presAssocID="{2581FCAF-717B-4E97-9786-96AE0FA0BF2B}" presName="vert1" presStyleCnt="0"/>
      <dgm:spPr/>
    </dgm:pt>
    <dgm:pt modelId="{265E29A5-A3A2-471D-BD10-89CDCA81DDF1}" type="pres">
      <dgm:prSet presAssocID="{69FE1EFD-1429-4579-866F-6C581D538F6C}" presName="thickLine" presStyleLbl="alignNode1" presStyleIdx="4" presStyleCnt="7"/>
      <dgm:spPr/>
    </dgm:pt>
    <dgm:pt modelId="{A3D4DEEB-C10D-4D37-8784-BEC88D3000B6}" type="pres">
      <dgm:prSet presAssocID="{69FE1EFD-1429-4579-866F-6C581D538F6C}" presName="horz1" presStyleCnt="0"/>
      <dgm:spPr/>
    </dgm:pt>
    <dgm:pt modelId="{9B2D2BE7-6C07-4DD0-90ED-02098875AD71}" type="pres">
      <dgm:prSet presAssocID="{69FE1EFD-1429-4579-866F-6C581D538F6C}" presName="tx1" presStyleLbl="revTx" presStyleIdx="4" presStyleCnt="7"/>
      <dgm:spPr/>
    </dgm:pt>
    <dgm:pt modelId="{B9EE7067-DA1E-40ED-A5B8-21F6857EB1CB}" type="pres">
      <dgm:prSet presAssocID="{69FE1EFD-1429-4579-866F-6C581D538F6C}" presName="vert1" presStyleCnt="0"/>
      <dgm:spPr/>
    </dgm:pt>
    <dgm:pt modelId="{D0701C79-3A4B-4EA0-A429-B50D94F42631}" type="pres">
      <dgm:prSet presAssocID="{4FC569FC-0406-41D1-87A8-DE666716FAA9}" presName="thickLine" presStyleLbl="alignNode1" presStyleIdx="5" presStyleCnt="7"/>
      <dgm:spPr/>
    </dgm:pt>
    <dgm:pt modelId="{39726251-0174-4722-ABAC-963669713154}" type="pres">
      <dgm:prSet presAssocID="{4FC569FC-0406-41D1-87A8-DE666716FAA9}" presName="horz1" presStyleCnt="0"/>
      <dgm:spPr/>
    </dgm:pt>
    <dgm:pt modelId="{6FB360E4-D873-4534-99B4-540A6D83E482}" type="pres">
      <dgm:prSet presAssocID="{4FC569FC-0406-41D1-87A8-DE666716FAA9}" presName="tx1" presStyleLbl="revTx" presStyleIdx="5" presStyleCnt="7"/>
      <dgm:spPr/>
    </dgm:pt>
    <dgm:pt modelId="{9BDEEE0D-C43A-44A6-8DD7-160B6AF5E2B9}" type="pres">
      <dgm:prSet presAssocID="{4FC569FC-0406-41D1-87A8-DE666716FAA9}" presName="vert1" presStyleCnt="0"/>
      <dgm:spPr/>
    </dgm:pt>
    <dgm:pt modelId="{5D927177-F54E-47C4-99AB-CE2A962478E2}" type="pres">
      <dgm:prSet presAssocID="{DD04F83C-FB02-4D07-825B-88FD3F54965A}" presName="thickLine" presStyleLbl="alignNode1" presStyleIdx="6" presStyleCnt="7"/>
      <dgm:spPr/>
    </dgm:pt>
    <dgm:pt modelId="{362FC58B-EE45-4284-B9B8-41442BC96A69}" type="pres">
      <dgm:prSet presAssocID="{DD04F83C-FB02-4D07-825B-88FD3F54965A}" presName="horz1" presStyleCnt="0"/>
      <dgm:spPr/>
    </dgm:pt>
    <dgm:pt modelId="{953DA6FA-454F-499A-8B1B-4BE97098D92C}" type="pres">
      <dgm:prSet presAssocID="{DD04F83C-FB02-4D07-825B-88FD3F54965A}" presName="tx1" presStyleLbl="revTx" presStyleIdx="6" presStyleCnt="7"/>
      <dgm:spPr/>
    </dgm:pt>
    <dgm:pt modelId="{E01618BC-1AC6-4A72-B829-CC55CF9A285A}" type="pres">
      <dgm:prSet presAssocID="{DD04F83C-FB02-4D07-825B-88FD3F54965A}" presName="vert1" presStyleCnt="0"/>
      <dgm:spPr/>
    </dgm:pt>
  </dgm:ptLst>
  <dgm:cxnLst>
    <dgm:cxn modelId="{4377DC31-11A9-410C-9172-8FABA9F78C5F}" type="presOf" srcId="{5CC48F77-781D-4062-ACED-7519F6280A63}" destId="{A9C1248B-EFFE-46CC-9B56-2840B3243ED8}" srcOrd="0" destOrd="0" presId="urn:microsoft.com/office/officeart/2008/layout/LinedList"/>
    <dgm:cxn modelId="{B3671234-53D7-43D9-86C9-6E439B29B45B}" srcId="{5CC48F77-781D-4062-ACED-7519F6280A63}" destId="{9EE19171-D9F4-445B-A638-CACE92258DEE}" srcOrd="0" destOrd="0" parTransId="{E989B062-7BE0-4B6D-88FA-2EC3EE9E1B22}" sibTransId="{8C6575BD-45EF-452C-9D03-1D554AB8D5A9}"/>
    <dgm:cxn modelId="{DA430D36-34C2-400B-AF37-54BBEF66765E}" type="presOf" srcId="{DD04F83C-FB02-4D07-825B-88FD3F54965A}" destId="{953DA6FA-454F-499A-8B1B-4BE97098D92C}" srcOrd="0" destOrd="0" presId="urn:microsoft.com/office/officeart/2008/layout/LinedList"/>
    <dgm:cxn modelId="{F7076E5B-9C8A-44A5-9FE5-CFDBD1A3D8E3}" type="presOf" srcId="{69FE1EFD-1429-4579-866F-6C581D538F6C}" destId="{9B2D2BE7-6C07-4DD0-90ED-02098875AD71}" srcOrd="0" destOrd="0" presId="urn:microsoft.com/office/officeart/2008/layout/LinedList"/>
    <dgm:cxn modelId="{05B00D61-B4FC-4DCA-8135-34845D2EB746}" srcId="{5CC48F77-781D-4062-ACED-7519F6280A63}" destId="{DD04F83C-FB02-4D07-825B-88FD3F54965A}" srcOrd="6" destOrd="0" parTransId="{C3652361-6841-484E-A981-B5EA19775F8E}" sibTransId="{2CF183F7-B3C4-4544-9A39-C339CDBFA283}"/>
    <dgm:cxn modelId="{0FA8A243-5BFF-4B2B-B67C-10E04E62EA71}" srcId="{5CC48F77-781D-4062-ACED-7519F6280A63}" destId="{091E2B4B-B841-438B-B7A9-369C033A9A13}" srcOrd="1" destOrd="0" parTransId="{11C72025-E478-49A0-AF86-CB9AF7F2817E}" sibTransId="{6074620B-A938-4C94-BC5A-CC093800F3F6}"/>
    <dgm:cxn modelId="{B61EEF4B-0B28-4F24-873D-81758147734F}" srcId="{5CC48F77-781D-4062-ACED-7519F6280A63}" destId="{4FC569FC-0406-41D1-87A8-DE666716FAA9}" srcOrd="5" destOrd="0" parTransId="{CE7911FF-9501-453B-99E3-7E6E8877A13D}" sibTransId="{81A88CD0-E881-4ECD-AC49-BD7BDED30045}"/>
    <dgm:cxn modelId="{F822F485-CDCB-44F2-A4B0-4EF9F2CC230C}" type="presOf" srcId="{091E2B4B-B841-438B-B7A9-369C033A9A13}" destId="{52ACBA51-B8F5-4A2A-B8BF-62DBCA31A4BA}" srcOrd="0" destOrd="0" presId="urn:microsoft.com/office/officeart/2008/layout/LinedList"/>
    <dgm:cxn modelId="{3308F799-144A-4617-BB90-1477370959D4}" type="presOf" srcId="{4FC569FC-0406-41D1-87A8-DE666716FAA9}" destId="{6FB360E4-D873-4534-99B4-540A6D83E482}" srcOrd="0" destOrd="0" presId="urn:microsoft.com/office/officeart/2008/layout/LinedList"/>
    <dgm:cxn modelId="{F851ED9D-90C2-4648-9267-ACB9E03E76A4}" type="presOf" srcId="{9EE19171-D9F4-445B-A638-CACE92258DEE}" destId="{92C0EF38-94A0-4D8C-B684-44506CE23213}" srcOrd="0" destOrd="0" presId="urn:microsoft.com/office/officeart/2008/layout/LinedList"/>
    <dgm:cxn modelId="{1162BEA9-D5E6-443B-ABEC-73198AD08440}" type="presOf" srcId="{2581FCAF-717B-4E97-9786-96AE0FA0BF2B}" destId="{52E6CDDF-6090-4F9D-8F0E-E1DEA931A412}" srcOrd="0" destOrd="0" presId="urn:microsoft.com/office/officeart/2008/layout/LinedList"/>
    <dgm:cxn modelId="{20B891D3-4144-470B-9CC2-CFC9C5C6F226}" srcId="{5CC48F77-781D-4062-ACED-7519F6280A63}" destId="{2581FCAF-717B-4E97-9786-96AE0FA0BF2B}" srcOrd="3" destOrd="0" parTransId="{BBAAB4E4-E4B8-49F2-9ACE-608CC4CAC896}" sibTransId="{A51EE2FB-AF79-4FB0-B173-EC6D13ADFD46}"/>
    <dgm:cxn modelId="{F656DDD3-24D0-40F1-9257-0CD7B340A054}" type="presOf" srcId="{B9EA1C21-B434-4783-8EB8-9D4BCB0254A8}" destId="{51E82AE2-3D85-4AFB-8AF6-7B38A0BC9063}" srcOrd="0" destOrd="0" presId="urn:microsoft.com/office/officeart/2008/layout/LinedList"/>
    <dgm:cxn modelId="{92F42EE8-2B40-4CE7-94A2-596CC67864F6}" srcId="{5CC48F77-781D-4062-ACED-7519F6280A63}" destId="{B9EA1C21-B434-4783-8EB8-9D4BCB0254A8}" srcOrd="2" destOrd="0" parTransId="{D7C8EB1E-4C67-4A63-8F80-2274373E6A0F}" sibTransId="{EED69437-F454-4B69-BE5A-3745A4C2A10E}"/>
    <dgm:cxn modelId="{25D083FC-258E-4813-B46E-8566B769B22F}" srcId="{5CC48F77-781D-4062-ACED-7519F6280A63}" destId="{69FE1EFD-1429-4579-866F-6C581D538F6C}" srcOrd="4" destOrd="0" parTransId="{A1A825FB-5CA8-4F88-A752-4ADA1BDD9E7E}" sibTransId="{1CDF5A1E-5B69-42E1-A9ED-8A64E20D6A62}"/>
    <dgm:cxn modelId="{80EDD314-68F2-4936-BD70-457DEBA0B575}" type="presParOf" srcId="{A9C1248B-EFFE-46CC-9B56-2840B3243ED8}" destId="{F8193449-71AC-43E4-B299-F99801B8CB63}" srcOrd="0" destOrd="0" presId="urn:microsoft.com/office/officeart/2008/layout/LinedList"/>
    <dgm:cxn modelId="{3062E95C-9D47-4860-8D0A-A5D82F0323DF}" type="presParOf" srcId="{A9C1248B-EFFE-46CC-9B56-2840B3243ED8}" destId="{3D40B637-FED4-4D36-9A0D-21EA1037675D}" srcOrd="1" destOrd="0" presId="urn:microsoft.com/office/officeart/2008/layout/LinedList"/>
    <dgm:cxn modelId="{AD4BF467-AC96-4842-8CC8-A6D1C4B567AB}" type="presParOf" srcId="{3D40B637-FED4-4D36-9A0D-21EA1037675D}" destId="{92C0EF38-94A0-4D8C-B684-44506CE23213}" srcOrd="0" destOrd="0" presId="urn:microsoft.com/office/officeart/2008/layout/LinedList"/>
    <dgm:cxn modelId="{7F7132C2-84C5-4D92-9D4D-D4134249F394}" type="presParOf" srcId="{3D40B637-FED4-4D36-9A0D-21EA1037675D}" destId="{2C61B624-7A0E-4371-A83A-B798CF92009B}" srcOrd="1" destOrd="0" presId="urn:microsoft.com/office/officeart/2008/layout/LinedList"/>
    <dgm:cxn modelId="{2CC9CF5E-66F0-45B9-B15C-5936FF526146}" type="presParOf" srcId="{A9C1248B-EFFE-46CC-9B56-2840B3243ED8}" destId="{7825F4DC-9000-4B07-AE03-E31E65BFCDED}" srcOrd="2" destOrd="0" presId="urn:microsoft.com/office/officeart/2008/layout/LinedList"/>
    <dgm:cxn modelId="{C51583C9-75F2-4D0D-A558-CF39B019E14D}" type="presParOf" srcId="{A9C1248B-EFFE-46CC-9B56-2840B3243ED8}" destId="{C006A9B2-D39A-4D94-BE7A-64FF9402B7EA}" srcOrd="3" destOrd="0" presId="urn:microsoft.com/office/officeart/2008/layout/LinedList"/>
    <dgm:cxn modelId="{73A519F1-D27E-49A4-9A47-F1BA875CADDA}" type="presParOf" srcId="{C006A9B2-D39A-4D94-BE7A-64FF9402B7EA}" destId="{52ACBA51-B8F5-4A2A-B8BF-62DBCA31A4BA}" srcOrd="0" destOrd="0" presId="urn:microsoft.com/office/officeart/2008/layout/LinedList"/>
    <dgm:cxn modelId="{4A801454-3E54-4735-917F-CAE0E9CD0FF0}" type="presParOf" srcId="{C006A9B2-D39A-4D94-BE7A-64FF9402B7EA}" destId="{ECEAD113-76FF-41BD-BC04-DC8352CA0DFB}" srcOrd="1" destOrd="0" presId="urn:microsoft.com/office/officeart/2008/layout/LinedList"/>
    <dgm:cxn modelId="{5CE63519-13AE-422D-84DF-75BB619AEAAE}" type="presParOf" srcId="{A9C1248B-EFFE-46CC-9B56-2840B3243ED8}" destId="{09EDF811-5924-4D84-AFDA-9111FDEFEF65}" srcOrd="4" destOrd="0" presId="urn:microsoft.com/office/officeart/2008/layout/LinedList"/>
    <dgm:cxn modelId="{C8133E2B-A723-4CCE-B0BB-F5B8892BBEAB}" type="presParOf" srcId="{A9C1248B-EFFE-46CC-9B56-2840B3243ED8}" destId="{9A29869A-AB26-4460-8A76-1F3D30B53CFB}" srcOrd="5" destOrd="0" presId="urn:microsoft.com/office/officeart/2008/layout/LinedList"/>
    <dgm:cxn modelId="{DBE7BDC6-1C1A-4D37-9852-41CE89003138}" type="presParOf" srcId="{9A29869A-AB26-4460-8A76-1F3D30B53CFB}" destId="{51E82AE2-3D85-4AFB-8AF6-7B38A0BC9063}" srcOrd="0" destOrd="0" presId="urn:microsoft.com/office/officeart/2008/layout/LinedList"/>
    <dgm:cxn modelId="{FAF70B47-EFF3-4BEC-B503-8574058395CE}" type="presParOf" srcId="{9A29869A-AB26-4460-8A76-1F3D30B53CFB}" destId="{0CF431E5-FD2B-4F1F-AB53-E0C9796DBEFC}" srcOrd="1" destOrd="0" presId="urn:microsoft.com/office/officeart/2008/layout/LinedList"/>
    <dgm:cxn modelId="{44CF4BC3-1CFF-453C-8BA4-5850F721AD71}" type="presParOf" srcId="{A9C1248B-EFFE-46CC-9B56-2840B3243ED8}" destId="{4F36F65A-C73C-462A-BB5E-F15B5CD14E37}" srcOrd="6" destOrd="0" presId="urn:microsoft.com/office/officeart/2008/layout/LinedList"/>
    <dgm:cxn modelId="{6694F8D6-83D4-41E6-B846-C7915581EADC}" type="presParOf" srcId="{A9C1248B-EFFE-46CC-9B56-2840B3243ED8}" destId="{4B22C482-B0A5-4ED7-AC02-9DCF8D25FFB9}" srcOrd="7" destOrd="0" presId="urn:microsoft.com/office/officeart/2008/layout/LinedList"/>
    <dgm:cxn modelId="{7BC91C37-B358-424F-910F-1468C319B10F}" type="presParOf" srcId="{4B22C482-B0A5-4ED7-AC02-9DCF8D25FFB9}" destId="{52E6CDDF-6090-4F9D-8F0E-E1DEA931A412}" srcOrd="0" destOrd="0" presId="urn:microsoft.com/office/officeart/2008/layout/LinedList"/>
    <dgm:cxn modelId="{6778F4A3-99F0-4B43-8A3D-3FA13A9EE257}" type="presParOf" srcId="{4B22C482-B0A5-4ED7-AC02-9DCF8D25FFB9}" destId="{A681A4E5-1CEB-4801-BFBB-4A910D5FCA20}" srcOrd="1" destOrd="0" presId="urn:microsoft.com/office/officeart/2008/layout/LinedList"/>
    <dgm:cxn modelId="{7BBB9D2E-8539-4420-B85F-427ED4DB5BA3}" type="presParOf" srcId="{A9C1248B-EFFE-46CC-9B56-2840B3243ED8}" destId="{265E29A5-A3A2-471D-BD10-89CDCA81DDF1}" srcOrd="8" destOrd="0" presId="urn:microsoft.com/office/officeart/2008/layout/LinedList"/>
    <dgm:cxn modelId="{38CA8F04-9854-4A2E-ADFB-0F9496A56782}" type="presParOf" srcId="{A9C1248B-EFFE-46CC-9B56-2840B3243ED8}" destId="{A3D4DEEB-C10D-4D37-8784-BEC88D3000B6}" srcOrd="9" destOrd="0" presId="urn:microsoft.com/office/officeart/2008/layout/LinedList"/>
    <dgm:cxn modelId="{521A0186-9872-49D7-B9F3-41B02BC76326}" type="presParOf" srcId="{A3D4DEEB-C10D-4D37-8784-BEC88D3000B6}" destId="{9B2D2BE7-6C07-4DD0-90ED-02098875AD71}" srcOrd="0" destOrd="0" presId="urn:microsoft.com/office/officeart/2008/layout/LinedList"/>
    <dgm:cxn modelId="{A93E8598-4FD1-4A74-A33A-DBC0B59F05FC}" type="presParOf" srcId="{A3D4DEEB-C10D-4D37-8784-BEC88D3000B6}" destId="{B9EE7067-DA1E-40ED-A5B8-21F6857EB1CB}" srcOrd="1" destOrd="0" presId="urn:microsoft.com/office/officeart/2008/layout/LinedList"/>
    <dgm:cxn modelId="{3682001F-B944-4615-9FBF-9CADEC9D2C78}" type="presParOf" srcId="{A9C1248B-EFFE-46CC-9B56-2840B3243ED8}" destId="{D0701C79-3A4B-4EA0-A429-B50D94F42631}" srcOrd="10" destOrd="0" presId="urn:microsoft.com/office/officeart/2008/layout/LinedList"/>
    <dgm:cxn modelId="{1AD43AB5-690B-43B9-B205-8BD9D78B3CE0}" type="presParOf" srcId="{A9C1248B-EFFE-46CC-9B56-2840B3243ED8}" destId="{39726251-0174-4722-ABAC-963669713154}" srcOrd="11" destOrd="0" presId="urn:microsoft.com/office/officeart/2008/layout/LinedList"/>
    <dgm:cxn modelId="{26CB9A0F-C69A-438D-94C6-1DBE60468A92}" type="presParOf" srcId="{39726251-0174-4722-ABAC-963669713154}" destId="{6FB360E4-D873-4534-99B4-540A6D83E482}" srcOrd="0" destOrd="0" presId="urn:microsoft.com/office/officeart/2008/layout/LinedList"/>
    <dgm:cxn modelId="{72E14A70-CF2F-4AA9-8D5D-75A0DD9FC02D}" type="presParOf" srcId="{39726251-0174-4722-ABAC-963669713154}" destId="{9BDEEE0D-C43A-44A6-8DD7-160B6AF5E2B9}" srcOrd="1" destOrd="0" presId="urn:microsoft.com/office/officeart/2008/layout/LinedList"/>
    <dgm:cxn modelId="{85E87C20-C58A-4AEE-A191-3DA77EB190BE}" type="presParOf" srcId="{A9C1248B-EFFE-46CC-9B56-2840B3243ED8}" destId="{5D927177-F54E-47C4-99AB-CE2A962478E2}" srcOrd="12" destOrd="0" presId="urn:microsoft.com/office/officeart/2008/layout/LinedList"/>
    <dgm:cxn modelId="{D1C0CF41-3D18-4FC2-8FBB-A1B2D85425CB}" type="presParOf" srcId="{A9C1248B-EFFE-46CC-9B56-2840B3243ED8}" destId="{362FC58B-EE45-4284-B9B8-41442BC96A69}" srcOrd="13" destOrd="0" presId="urn:microsoft.com/office/officeart/2008/layout/LinedList"/>
    <dgm:cxn modelId="{2A033810-D729-4C57-A751-B4EB2431623A}" type="presParOf" srcId="{362FC58B-EE45-4284-B9B8-41442BC96A69}" destId="{953DA6FA-454F-499A-8B1B-4BE97098D92C}" srcOrd="0" destOrd="0" presId="urn:microsoft.com/office/officeart/2008/layout/LinedList"/>
    <dgm:cxn modelId="{F8E522F7-A7D5-4294-8D9F-B27D86CC6EB8}" type="presParOf" srcId="{362FC58B-EE45-4284-B9B8-41442BC96A69}" destId="{E01618BC-1AC6-4A72-B829-CC55CF9A28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BA61C6-6CE0-4A84-9E84-E77F0AAAB55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F08BA8-14D5-4AA5-A238-70C1707667AA}">
      <dgm:prSet/>
      <dgm:spPr/>
      <dgm:t>
        <a:bodyPr/>
        <a:lstStyle/>
        <a:p>
          <a:r>
            <a:rPr lang="en-US"/>
            <a:t>myrep-chatbot –summary =&gt; There are 12 chats to date with user asking 23 times and system respond 24 times. Total duration is 456 seconds. </a:t>
          </a:r>
        </a:p>
      </dgm:t>
    </dgm:pt>
    <dgm:pt modelId="{3D213034-3EDA-47A8-A0B9-CBDB7A23A5CD}" type="parTrans" cxnId="{911BFDE2-97E8-4CF2-84FB-F70B170A6761}">
      <dgm:prSet/>
      <dgm:spPr/>
      <dgm:t>
        <a:bodyPr/>
        <a:lstStyle/>
        <a:p>
          <a:endParaRPr lang="en-US"/>
        </a:p>
      </dgm:t>
    </dgm:pt>
    <dgm:pt modelId="{7A338DF7-29D1-4863-9411-170F52777100}" type="sibTrans" cxnId="{911BFDE2-97E8-4CF2-84FB-F70B170A6761}">
      <dgm:prSet/>
      <dgm:spPr/>
      <dgm:t>
        <a:bodyPr/>
        <a:lstStyle/>
        <a:p>
          <a:endParaRPr lang="en-US"/>
        </a:p>
      </dgm:t>
    </dgm:pt>
    <dgm:pt modelId="{2F424D8A-596F-4E21-8A24-4178F7DE0581}">
      <dgm:prSet/>
      <dgm:spPr/>
      <dgm:t>
        <a:bodyPr/>
        <a:lstStyle/>
        <a:p>
          <a:r>
            <a:rPr lang="en-US"/>
            <a:t>• myrep-chatbot –showchat-summary 2 =&gt; Chat 2 has user asking 2 times and system respond 2 times. Total duration is 4 seconds. </a:t>
          </a:r>
        </a:p>
      </dgm:t>
    </dgm:pt>
    <dgm:pt modelId="{CCA9AAC0-7B74-4867-B757-7E82E04113C0}" type="parTrans" cxnId="{10A7AA59-A3CA-4D62-BEAB-F43B39CF634B}">
      <dgm:prSet/>
      <dgm:spPr/>
      <dgm:t>
        <a:bodyPr/>
        <a:lstStyle/>
        <a:p>
          <a:endParaRPr lang="en-US"/>
        </a:p>
      </dgm:t>
    </dgm:pt>
    <dgm:pt modelId="{B0E6E873-0A7D-4AFE-A538-AC3FEE2CAF96}" type="sibTrans" cxnId="{10A7AA59-A3CA-4D62-BEAB-F43B39CF634B}">
      <dgm:prSet/>
      <dgm:spPr/>
      <dgm:t>
        <a:bodyPr/>
        <a:lstStyle/>
        <a:p>
          <a:endParaRPr lang="en-US"/>
        </a:p>
      </dgm:t>
    </dgm:pt>
    <dgm:pt modelId="{A7609698-1AE6-463C-9EEB-49F1B3F67403}">
      <dgm:prSet/>
      <dgm:spPr/>
      <dgm:t>
        <a:bodyPr/>
        <a:lstStyle/>
        <a:p>
          <a:r>
            <a:rPr lang="en-US"/>
            <a:t>• myrep-chatbot –showchat 2 =&gt; Chat 2 chat is: … </a:t>
          </a:r>
        </a:p>
      </dgm:t>
    </dgm:pt>
    <dgm:pt modelId="{9016B031-8A6A-4937-AA40-0ADE028EBC1F}" type="parTrans" cxnId="{1641E4B2-F247-4B07-8450-58D4EACFD3BE}">
      <dgm:prSet/>
      <dgm:spPr/>
      <dgm:t>
        <a:bodyPr/>
        <a:lstStyle/>
        <a:p>
          <a:endParaRPr lang="en-US"/>
        </a:p>
      </dgm:t>
    </dgm:pt>
    <dgm:pt modelId="{C782478E-3F5C-4F3B-85F1-9491476D9956}" type="sibTrans" cxnId="{1641E4B2-F247-4B07-8450-58D4EACFD3BE}">
      <dgm:prSet/>
      <dgm:spPr/>
      <dgm:t>
        <a:bodyPr/>
        <a:lstStyle/>
        <a:p>
          <a:endParaRPr lang="en-US"/>
        </a:p>
      </dgm:t>
    </dgm:pt>
    <dgm:pt modelId="{6281DE1B-DF16-4F1B-8BE5-B8A1E6EF7DE9}">
      <dgm:prSet/>
      <dgm:spPr/>
      <dgm:t>
        <a:bodyPr/>
        <a:lstStyle/>
        <a:p>
          <a:r>
            <a:rPr lang="en-US"/>
            <a:t>• myrep-chatbot –showchat 200 =&gt; ERROR: there are only 12 chat sessions. Please choose a valid number.</a:t>
          </a:r>
        </a:p>
      </dgm:t>
    </dgm:pt>
    <dgm:pt modelId="{26696697-5F02-46B5-BF6D-F91ABD14BFB6}" type="parTrans" cxnId="{E3A24ADD-B8A8-4F29-AAF2-96FDEF4E05BF}">
      <dgm:prSet/>
      <dgm:spPr/>
      <dgm:t>
        <a:bodyPr/>
        <a:lstStyle/>
        <a:p>
          <a:endParaRPr lang="en-US"/>
        </a:p>
      </dgm:t>
    </dgm:pt>
    <dgm:pt modelId="{871D65F7-2D53-4B07-A53D-BDCFA9216F38}" type="sibTrans" cxnId="{E3A24ADD-B8A8-4F29-AAF2-96FDEF4E05BF}">
      <dgm:prSet/>
      <dgm:spPr/>
      <dgm:t>
        <a:bodyPr/>
        <a:lstStyle/>
        <a:p>
          <a:endParaRPr lang="en-US"/>
        </a:p>
      </dgm:t>
    </dgm:pt>
    <dgm:pt modelId="{80CD626A-09CE-43E3-BA8C-7B90DEC8395D}" type="pres">
      <dgm:prSet presAssocID="{74BA61C6-6CE0-4A84-9E84-E77F0AAAB558}" presName="vert0" presStyleCnt="0">
        <dgm:presLayoutVars>
          <dgm:dir/>
          <dgm:animOne val="branch"/>
          <dgm:animLvl val="lvl"/>
        </dgm:presLayoutVars>
      </dgm:prSet>
      <dgm:spPr/>
    </dgm:pt>
    <dgm:pt modelId="{653C60EE-159D-4200-A65A-7B9684FB5AC7}" type="pres">
      <dgm:prSet presAssocID="{EEF08BA8-14D5-4AA5-A238-70C1707667AA}" presName="thickLine" presStyleLbl="alignNode1" presStyleIdx="0" presStyleCnt="4"/>
      <dgm:spPr/>
    </dgm:pt>
    <dgm:pt modelId="{CA4C8425-E4DB-4A40-BA81-77482DECA856}" type="pres">
      <dgm:prSet presAssocID="{EEF08BA8-14D5-4AA5-A238-70C1707667AA}" presName="horz1" presStyleCnt="0"/>
      <dgm:spPr/>
    </dgm:pt>
    <dgm:pt modelId="{2A7F51F9-D5B7-41E1-98E9-83D618F72CB8}" type="pres">
      <dgm:prSet presAssocID="{EEF08BA8-14D5-4AA5-A238-70C1707667AA}" presName="tx1" presStyleLbl="revTx" presStyleIdx="0" presStyleCnt="4"/>
      <dgm:spPr/>
    </dgm:pt>
    <dgm:pt modelId="{B8000109-FEEA-469F-88FD-33101BA7931F}" type="pres">
      <dgm:prSet presAssocID="{EEF08BA8-14D5-4AA5-A238-70C1707667AA}" presName="vert1" presStyleCnt="0"/>
      <dgm:spPr/>
    </dgm:pt>
    <dgm:pt modelId="{C8D1063C-B75E-4077-94D2-C1569B925430}" type="pres">
      <dgm:prSet presAssocID="{2F424D8A-596F-4E21-8A24-4178F7DE0581}" presName="thickLine" presStyleLbl="alignNode1" presStyleIdx="1" presStyleCnt="4"/>
      <dgm:spPr/>
    </dgm:pt>
    <dgm:pt modelId="{9390A626-697A-4B01-94A0-2B98323360DB}" type="pres">
      <dgm:prSet presAssocID="{2F424D8A-596F-4E21-8A24-4178F7DE0581}" presName="horz1" presStyleCnt="0"/>
      <dgm:spPr/>
    </dgm:pt>
    <dgm:pt modelId="{A821317B-16C9-468E-8FF2-7CEE9DA134C9}" type="pres">
      <dgm:prSet presAssocID="{2F424D8A-596F-4E21-8A24-4178F7DE0581}" presName="tx1" presStyleLbl="revTx" presStyleIdx="1" presStyleCnt="4"/>
      <dgm:spPr/>
    </dgm:pt>
    <dgm:pt modelId="{C893764F-2FA0-46D2-A600-F2AF1378F677}" type="pres">
      <dgm:prSet presAssocID="{2F424D8A-596F-4E21-8A24-4178F7DE0581}" presName="vert1" presStyleCnt="0"/>
      <dgm:spPr/>
    </dgm:pt>
    <dgm:pt modelId="{4E608932-B9E9-4D1C-B1A5-F000F8ECC1E1}" type="pres">
      <dgm:prSet presAssocID="{A7609698-1AE6-463C-9EEB-49F1B3F67403}" presName="thickLine" presStyleLbl="alignNode1" presStyleIdx="2" presStyleCnt="4"/>
      <dgm:spPr/>
    </dgm:pt>
    <dgm:pt modelId="{5CBFC750-954C-43B4-BA0D-EFDEC6F24CB2}" type="pres">
      <dgm:prSet presAssocID="{A7609698-1AE6-463C-9EEB-49F1B3F67403}" presName="horz1" presStyleCnt="0"/>
      <dgm:spPr/>
    </dgm:pt>
    <dgm:pt modelId="{D7A02930-78F2-4BD6-9AC8-F9E11F78B34C}" type="pres">
      <dgm:prSet presAssocID="{A7609698-1AE6-463C-9EEB-49F1B3F67403}" presName="tx1" presStyleLbl="revTx" presStyleIdx="2" presStyleCnt="4"/>
      <dgm:spPr/>
    </dgm:pt>
    <dgm:pt modelId="{77AC645B-A3EB-4790-9E43-C46DA40A6B7E}" type="pres">
      <dgm:prSet presAssocID="{A7609698-1AE6-463C-9EEB-49F1B3F67403}" presName="vert1" presStyleCnt="0"/>
      <dgm:spPr/>
    </dgm:pt>
    <dgm:pt modelId="{E84AAE1B-CFE0-4417-9FA4-F51B835FC880}" type="pres">
      <dgm:prSet presAssocID="{6281DE1B-DF16-4F1B-8BE5-B8A1E6EF7DE9}" presName="thickLine" presStyleLbl="alignNode1" presStyleIdx="3" presStyleCnt="4"/>
      <dgm:spPr/>
    </dgm:pt>
    <dgm:pt modelId="{CF5C21B3-4E0F-4ED0-8FB2-104A4D1A7FF8}" type="pres">
      <dgm:prSet presAssocID="{6281DE1B-DF16-4F1B-8BE5-B8A1E6EF7DE9}" presName="horz1" presStyleCnt="0"/>
      <dgm:spPr/>
    </dgm:pt>
    <dgm:pt modelId="{013CACF9-5315-4421-BDC9-6C700AA52F8E}" type="pres">
      <dgm:prSet presAssocID="{6281DE1B-DF16-4F1B-8BE5-B8A1E6EF7DE9}" presName="tx1" presStyleLbl="revTx" presStyleIdx="3" presStyleCnt="4"/>
      <dgm:spPr/>
    </dgm:pt>
    <dgm:pt modelId="{9BD83F5C-1D5C-437E-B5BE-E5D11B8EE285}" type="pres">
      <dgm:prSet presAssocID="{6281DE1B-DF16-4F1B-8BE5-B8A1E6EF7DE9}" presName="vert1" presStyleCnt="0"/>
      <dgm:spPr/>
    </dgm:pt>
  </dgm:ptLst>
  <dgm:cxnLst>
    <dgm:cxn modelId="{40B23671-093D-49FB-A3E2-1A9723DBBAA2}" type="presOf" srcId="{EEF08BA8-14D5-4AA5-A238-70C1707667AA}" destId="{2A7F51F9-D5B7-41E1-98E9-83D618F72CB8}" srcOrd="0" destOrd="0" presId="urn:microsoft.com/office/officeart/2008/layout/LinedList"/>
    <dgm:cxn modelId="{F93D1277-9EE5-4725-8B4E-929855D8C320}" type="presOf" srcId="{6281DE1B-DF16-4F1B-8BE5-B8A1E6EF7DE9}" destId="{013CACF9-5315-4421-BDC9-6C700AA52F8E}" srcOrd="0" destOrd="0" presId="urn:microsoft.com/office/officeart/2008/layout/LinedList"/>
    <dgm:cxn modelId="{10A7AA59-A3CA-4D62-BEAB-F43B39CF634B}" srcId="{74BA61C6-6CE0-4A84-9E84-E77F0AAAB558}" destId="{2F424D8A-596F-4E21-8A24-4178F7DE0581}" srcOrd="1" destOrd="0" parTransId="{CCA9AAC0-7B74-4867-B757-7E82E04113C0}" sibTransId="{B0E6E873-0A7D-4AFE-A538-AC3FEE2CAF96}"/>
    <dgm:cxn modelId="{6470BA85-4629-48DF-A5E2-1C08901D0ACF}" type="presOf" srcId="{2F424D8A-596F-4E21-8A24-4178F7DE0581}" destId="{A821317B-16C9-468E-8FF2-7CEE9DA134C9}" srcOrd="0" destOrd="0" presId="urn:microsoft.com/office/officeart/2008/layout/LinedList"/>
    <dgm:cxn modelId="{1641E4B2-F247-4B07-8450-58D4EACFD3BE}" srcId="{74BA61C6-6CE0-4A84-9E84-E77F0AAAB558}" destId="{A7609698-1AE6-463C-9EEB-49F1B3F67403}" srcOrd="2" destOrd="0" parTransId="{9016B031-8A6A-4937-AA40-0ADE028EBC1F}" sibTransId="{C782478E-3F5C-4F3B-85F1-9491476D9956}"/>
    <dgm:cxn modelId="{E3A24ADD-B8A8-4F29-AAF2-96FDEF4E05BF}" srcId="{74BA61C6-6CE0-4A84-9E84-E77F0AAAB558}" destId="{6281DE1B-DF16-4F1B-8BE5-B8A1E6EF7DE9}" srcOrd="3" destOrd="0" parTransId="{26696697-5F02-46B5-BF6D-F91ABD14BFB6}" sibTransId="{871D65F7-2D53-4B07-A53D-BDCFA9216F38}"/>
    <dgm:cxn modelId="{911BFDE2-97E8-4CF2-84FB-F70B170A6761}" srcId="{74BA61C6-6CE0-4A84-9E84-E77F0AAAB558}" destId="{EEF08BA8-14D5-4AA5-A238-70C1707667AA}" srcOrd="0" destOrd="0" parTransId="{3D213034-3EDA-47A8-A0B9-CBDB7A23A5CD}" sibTransId="{7A338DF7-29D1-4863-9411-170F52777100}"/>
    <dgm:cxn modelId="{D37081EB-8258-49A0-A647-F97B59188BA6}" type="presOf" srcId="{74BA61C6-6CE0-4A84-9E84-E77F0AAAB558}" destId="{80CD626A-09CE-43E3-BA8C-7B90DEC8395D}" srcOrd="0" destOrd="0" presId="urn:microsoft.com/office/officeart/2008/layout/LinedList"/>
    <dgm:cxn modelId="{C44D85F3-8160-4798-A957-9F4BD5A49EFA}" type="presOf" srcId="{A7609698-1AE6-463C-9EEB-49F1B3F67403}" destId="{D7A02930-78F2-4BD6-9AC8-F9E11F78B34C}" srcOrd="0" destOrd="0" presId="urn:microsoft.com/office/officeart/2008/layout/LinedList"/>
    <dgm:cxn modelId="{C1AE585B-1673-4127-9EE1-DBBB4D122CE7}" type="presParOf" srcId="{80CD626A-09CE-43E3-BA8C-7B90DEC8395D}" destId="{653C60EE-159D-4200-A65A-7B9684FB5AC7}" srcOrd="0" destOrd="0" presId="urn:microsoft.com/office/officeart/2008/layout/LinedList"/>
    <dgm:cxn modelId="{BC6957BA-B888-487B-88DE-143CA46A2584}" type="presParOf" srcId="{80CD626A-09CE-43E3-BA8C-7B90DEC8395D}" destId="{CA4C8425-E4DB-4A40-BA81-77482DECA856}" srcOrd="1" destOrd="0" presId="urn:microsoft.com/office/officeart/2008/layout/LinedList"/>
    <dgm:cxn modelId="{3DCE3C13-5599-41AE-B804-7C2D21DDB9D9}" type="presParOf" srcId="{CA4C8425-E4DB-4A40-BA81-77482DECA856}" destId="{2A7F51F9-D5B7-41E1-98E9-83D618F72CB8}" srcOrd="0" destOrd="0" presId="urn:microsoft.com/office/officeart/2008/layout/LinedList"/>
    <dgm:cxn modelId="{CC7C89CC-AB09-4455-AD32-A96640317D8A}" type="presParOf" srcId="{CA4C8425-E4DB-4A40-BA81-77482DECA856}" destId="{B8000109-FEEA-469F-88FD-33101BA7931F}" srcOrd="1" destOrd="0" presId="urn:microsoft.com/office/officeart/2008/layout/LinedList"/>
    <dgm:cxn modelId="{F6FBE84E-2870-497A-B59F-6068DA09922C}" type="presParOf" srcId="{80CD626A-09CE-43E3-BA8C-7B90DEC8395D}" destId="{C8D1063C-B75E-4077-94D2-C1569B925430}" srcOrd="2" destOrd="0" presId="urn:microsoft.com/office/officeart/2008/layout/LinedList"/>
    <dgm:cxn modelId="{A7959548-880E-4B70-AC72-196964CC74CB}" type="presParOf" srcId="{80CD626A-09CE-43E3-BA8C-7B90DEC8395D}" destId="{9390A626-697A-4B01-94A0-2B98323360DB}" srcOrd="3" destOrd="0" presId="urn:microsoft.com/office/officeart/2008/layout/LinedList"/>
    <dgm:cxn modelId="{ED42B743-B8D2-4791-8AFA-033FE24D8CDC}" type="presParOf" srcId="{9390A626-697A-4B01-94A0-2B98323360DB}" destId="{A821317B-16C9-468E-8FF2-7CEE9DA134C9}" srcOrd="0" destOrd="0" presId="urn:microsoft.com/office/officeart/2008/layout/LinedList"/>
    <dgm:cxn modelId="{A50CFAC2-866E-444E-A416-44605FB27F0A}" type="presParOf" srcId="{9390A626-697A-4B01-94A0-2B98323360DB}" destId="{C893764F-2FA0-46D2-A600-F2AF1378F677}" srcOrd="1" destOrd="0" presId="urn:microsoft.com/office/officeart/2008/layout/LinedList"/>
    <dgm:cxn modelId="{A2AEEA39-991D-41BF-B22B-2990F60507FD}" type="presParOf" srcId="{80CD626A-09CE-43E3-BA8C-7B90DEC8395D}" destId="{4E608932-B9E9-4D1C-B1A5-F000F8ECC1E1}" srcOrd="4" destOrd="0" presId="urn:microsoft.com/office/officeart/2008/layout/LinedList"/>
    <dgm:cxn modelId="{809D68CC-EA67-4666-9B76-9761168B3595}" type="presParOf" srcId="{80CD626A-09CE-43E3-BA8C-7B90DEC8395D}" destId="{5CBFC750-954C-43B4-BA0D-EFDEC6F24CB2}" srcOrd="5" destOrd="0" presId="urn:microsoft.com/office/officeart/2008/layout/LinedList"/>
    <dgm:cxn modelId="{C3821023-2E94-4308-9D07-E4CD1900AC10}" type="presParOf" srcId="{5CBFC750-954C-43B4-BA0D-EFDEC6F24CB2}" destId="{D7A02930-78F2-4BD6-9AC8-F9E11F78B34C}" srcOrd="0" destOrd="0" presId="urn:microsoft.com/office/officeart/2008/layout/LinedList"/>
    <dgm:cxn modelId="{88FEC13A-5995-43BE-B6C8-00BB61831B7F}" type="presParOf" srcId="{5CBFC750-954C-43B4-BA0D-EFDEC6F24CB2}" destId="{77AC645B-A3EB-4790-9E43-C46DA40A6B7E}" srcOrd="1" destOrd="0" presId="urn:microsoft.com/office/officeart/2008/layout/LinedList"/>
    <dgm:cxn modelId="{386862E9-66E2-49E3-8FAB-DD7EF5A520D6}" type="presParOf" srcId="{80CD626A-09CE-43E3-BA8C-7B90DEC8395D}" destId="{E84AAE1B-CFE0-4417-9FA4-F51B835FC880}" srcOrd="6" destOrd="0" presId="urn:microsoft.com/office/officeart/2008/layout/LinedList"/>
    <dgm:cxn modelId="{1DC05734-B05E-45B2-9701-A2B32F8762AD}" type="presParOf" srcId="{80CD626A-09CE-43E3-BA8C-7B90DEC8395D}" destId="{CF5C21B3-4E0F-4ED0-8FB2-104A4D1A7FF8}" srcOrd="7" destOrd="0" presId="urn:microsoft.com/office/officeart/2008/layout/LinedList"/>
    <dgm:cxn modelId="{243575B9-7C8B-4A96-8929-7F4A57575896}" type="presParOf" srcId="{CF5C21B3-4E0F-4ED0-8FB2-104A4D1A7FF8}" destId="{013CACF9-5315-4421-BDC9-6C700AA52F8E}" srcOrd="0" destOrd="0" presId="urn:microsoft.com/office/officeart/2008/layout/LinedList"/>
    <dgm:cxn modelId="{E5395850-FF4E-46D5-841A-02414930B37B}" type="presParOf" srcId="{CF5C21B3-4E0F-4ED0-8FB2-104A4D1A7FF8}" destId="{9BD83F5C-1D5C-437E-B5BE-E5D11B8EE2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83E62-9380-44F8-BE61-975C6E4754F8}">
      <dsp:nvSpPr>
        <dsp:cNvPr id="0" name=""/>
        <dsp:cNvSpPr/>
      </dsp:nvSpPr>
      <dsp:spPr>
        <a:xfrm>
          <a:off x="0" y="4029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Contact information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Name, address, phone, etc.</a:t>
          </a:r>
        </a:p>
      </dsp:txBody>
      <dsp:txXfrm>
        <a:off x="0" y="40290"/>
        <a:ext cx="3286125" cy="1971675"/>
      </dsp:txXfrm>
    </dsp:sp>
    <dsp:sp modelId="{C57D27FC-0F76-47A6-B4E7-6FB647F8A96B}">
      <dsp:nvSpPr>
        <dsp:cNvPr id="0" name=""/>
        <dsp:cNvSpPr/>
      </dsp:nvSpPr>
      <dsp:spPr>
        <a:xfrm>
          <a:off x="3614737" y="4029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Committee Assignments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Two committees</a:t>
          </a:r>
        </a:p>
      </dsp:txBody>
      <dsp:txXfrm>
        <a:off x="3614737" y="40290"/>
        <a:ext cx="3286125" cy="1971675"/>
      </dsp:txXfrm>
    </dsp:sp>
    <dsp:sp modelId="{4C2A9599-203A-4070-9FC4-64DE6B62C7B0}">
      <dsp:nvSpPr>
        <dsp:cNvPr id="0" name=""/>
        <dsp:cNvSpPr/>
      </dsp:nvSpPr>
      <dsp:spPr>
        <a:xfrm>
          <a:off x="7229475" y="40290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Sponsored Bills in the House</a:t>
          </a:r>
        </a:p>
      </dsp:txBody>
      <dsp:txXfrm>
        <a:off x="7229475" y="40290"/>
        <a:ext cx="3286125" cy="1971675"/>
      </dsp:txXfrm>
    </dsp:sp>
    <dsp:sp modelId="{0E8F96A1-BA1F-4948-867B-D13519218091}">
      <dsp:nvSpPr>
        <dsp:cNvPr id="0" name=""/>
        <dsp:cNvSpPr/>
      </dsp:nvSpPr>
      <dsp:spPr>
        <a:xfrm>
          <a:off x="0" y="2340578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Voting Record</a:t>
          </a:r>
        </a:p>
      </dsp:txBody>
      <dsp:txXfrm>
        <a:off x="0" y="2340578"/>
        <a:ext cx="3286125" cy="1971675"/>
      </dsp:txXfrm>
    </dsp:sp>
    <dsp:sp modelId="{58D0C645-69C3-415D-B936-EB357CE3E113}">
      <dsp:nvSpPr>
        <dsp:cNvPr id="0" name=""/>
        <dsp:cNvSpPr/>
      </dsp:nvSpPr>
      <dsp:spPr>
        <a:xfrm>
          <a:off x="3614737" y="2340578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Service In Public Office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Service records</a:t>
          </a:r>
        </a:p>
      </dsp:txBody>
      <dsp:txXfrm>
        <a:off x="3614737" y="2340578"/>
        <a:ext cx="3286125" cy="1971675"/>
      </dsp:txXfrm>
    </dsp:sp>
    <dsp:sp modelId="{8390DA04-5BB6-44BE-BEE2-0549E4355FED}">
      <dsp:nvSpPr>
        <dsp:cNvPr id="0" name=""/>
        <dsp:cNvSpPr/>
      </dsp:nvSpPr>
      <dsp:spPr>
        <a:xfrm>
          <a:off x="7229475" y="2340578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Personal Information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Family information, schools, fraternities, etc.</a:t>
          </a:r>
        </a:p>
      </dsp:txBody>
      <dsp:txXfrm>
        <a:off x="7229475" y="2340578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C331E-B636-4E2A-9CC1-A9E65FCDF4EB}">
      <dsp:nvSpPr>
        <dsp:cNvPr id="0" name=""/>
        <dsp:cNvSpPr/>
      </dsp:nvSpPr>
      <dsp:spPr>
        <a:xfrm>
          <a:off x="0" y="3845734"/>
          <a:ext cx="2628900" cy="50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9568" rIns="18696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P5</a:t>
          </a:r>
        </a:p>
      </dsp:txBody>
      <dsp:txXfrm>
        <a:off x="0" y="3845734"/>
        <a:ext cx="2628900" cy="504750"/>
      </dsp:txXfrm>
    </dsp:sp>
    <dsp:sp modelId="{E87485BF-7F2C-4847-831A-E7096DC8407C}">
      <dsp:nvSpPr>
        <dsp:cNvPr id="0" name=""/>
        <dsp:cNvSpPr/>
      </dsp:nvSpPr>
      <dsp:spPr>
        <a:xfrm>
          <a:off x="2628900" y="3845734"/>
          <a:ext cx="7886700" cy="5047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Store and print sessions, used CPU: and User:</a:t>
          </a:r>
        </a:p>
      </dsp:txBody>
      <dsp:txXfrm>
        <a:off x="2628900" y="3845734"/>
        <a:ext cx="7886700" cy="504750"/>
      </dsp:txXfrm>
    </dsp:sp>
    <dsp:sp modelId="{0745D036-E4CB-4B47-9FD1-E8DC7BCBA75C}">
      <dsp:nvSpPr>
        <dsp:cNvPr id="0" name=""/>
        <dsp:cNvSpPr/>
      </dsp:nvSpPr>
      <dsp:spPr>
        <a:xfrm rot="10800000">
          <a:off x="0" y="3076999"/>
          <a:ext cx="2628900" cy="7763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9568" rIns="18696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P4</a:t>
          </a:r>
        </a:p>
      </dsp:txBody>
      <dsp:txXfrm rot="-10800000">
        <a:off x="0" y="3076999"/>
        <a:ext cx="2628900" cy="504599"/>
      </dsp:txXfrm>
    </dsp:sp>
    <dsp:sp modelId="{81BB4F23-D0E7-42B5-B5E8-F98D94A277EE}">
      <dsp:nvSpPr>
        <dsp:cNvPr id="0" name=""/>
        <dsp:cNvSpPr/>
      </dsp:nvSpPr>
      <dsp:spPr>
        <a:xfrm>
          <a:off x="2628900" y="3076999"/>
          <a:ext cx="7886700" cy="504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Correcting misspelled words, I used 80% as my base</a:t>
          </a:r>
        </a:p>
      </dsp:txBody>
      <dsp:txXfrm>
        <a:off x="2628900" y="3076999"/>
        <a:ext cx="7886700" cy="504599"/>
      </dsp:txXfrm>
    </dsp:sp>
    <dsp:sp modelId="{048DF49B-7196-4E81-BE3E-3580EE48D93E}">
      <dsp:nvSpPr>
        <dsp:cNvPr id="0" name=""/>
        <dsp:cNvSpPr/>
      </dsp:nvSpPr>
      <dsp:spPr>
        <a:xfrm rot="10800000">
          <a:off x="0" y="2308264"/>
          <a:ext cx="2628900" cy="7763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9568" rIns="18696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P3</a:t>
          </a:r>
        </a:p>
      </dsp:txBody>
      <dsp:txXfrm rot="-10800000">
        <a:off x="0" y="2308264"/>
        <a:ext cx="2628900" cy="504599"/>
      </dsp:txXfrm>
    </dsp:sp>
    <dsp:sp modelId="{C8DC9DFA-3EBA-4931-BC76-24B46AC8315E}">
      <dsp:nvSpPr>
        <dsp:cNvPr id="0" name=""/>
        <dsp:cNvSpPr/>
      </dsp:nvSpPr>
      <dsp:spPr>
        <a:xfrm>
          <a:off x="2628900" y="2308264"/>
          <a:ext cx="7886700" cy="5045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First started using classes to be able to talk with user and regex</a:t>
          </a:r>
        </a:p>
      </dsp:txBody>
      <dsp:txXfrm>
        <a:off x="2628900" y="2308264"/>
        <a:ext cx="7886700" cy="504599"/>
      </dsp:txXfrm>
    </dsp:sp>
    <dsp:sp modelId="{29C652E0-5E6F-4F8A-BDE2-40AABDEFED6F}">
      <dsp:nvSpPr>
        <dsp:cNvPr id="0" name=""/>
        <dsp:cNvSpPr/>
      </dsp:nvSpPr>
      <dsp:spPr>
        <a:xfrm rot="10800000">
          <a:off x="0" y="1539529"/>
          <a:ext cx="2628900" cy="7763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9568" rIns="18696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P2</a:t>
          </a:r>
        </a:p>
      </dsp:txBody>
      <dsp:txXfrm rot="-10800000">
        <a:off x="0" y="1539529"/>
        <a:ext cx="2628900" cy="504599"/>
      </dsp:txXfrm>
    </dsp:sp>
    <dsp:sp modelId="{91D46B18-FD4D-4A56-B5A2-C3ECFE5B4057}">
      <dsp:nvSpPr>
        <dsp:cNvPr id="0" name=""/>
        <dsp:cNvSpPr/>
      </dsp:nvSpPr>
      <dsp:spPr>
        <a:xfrm>
          <a:off x="2628900" y="1539529"/>
          <a:ext cx="7886700" cy="5045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Separating and parsing information</a:t>
          </a:r>
        </a:p>
      </dsp:txBody>
      <dsp:txXfrm>
        <a:off x="2628900" y="1539529"/>
        <a:ext cx="7886700" cy="504599"/>
      </dsp:txXfrm>
    </dsp:sp>
    <dsp:sp modelId="{29361B26-ED01-4982-9D34-861248FB2C61}">
      <dsp:nvSpPr>
        <dsp:cNvPr id="0" name=""/>
        <dsp:cNvSpPr/>
      </dsp:nvSpPr>
      <dsp:spPr>
        <a:xfrm rot="10800000">
          <a:off x="0" y="770793"/>
          <a:ext cx="2628900" cy="7763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9568" rIns="18696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P1</a:t>
          </a:r>
        </a:p>
      </dsp:txBody>
      <dsp:txXfrm rot="-10800000">
        <a:off x="0" y="770793"/>
        <a:ext cx="2628900" cy="504599"/>
      </dsp:txXfrm>
    </dsp:sp>
    <dsp:sp modelId="{60B12A01-1AB3-45C7-9039-5B4953A1C238}">
      <dsp:nvSpPr>
        <dsp:cNvPr id="0" name=""/>
        <dsp:cNvSpPr/>
      </dsp:nvSpPr>
      <dsp:spPr>
        <a:xfrm>
          <a:off x="2628900" y="770793"/>
          <a:ext cx="7886700" cy="50459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Different ways to retrieve information</a:t>
          </a:r>
        </a:p>
      </dsp:txBody>
      <dsp:txXfrm>
        <a:off x="2628900" y="770793"/>
        <a:ext cx="7886700" cy="504599"/>
      </dsp:txXfrm>
    </dsp:sp>
    <dsp:sp modelId="{C304C116-0B18-459F-BB7E-0576E21DA164}">
      <dsp:nvSpPr>
        <dsp:cNvPr id="0" name=""/>
        <dsp:cNvSpPr/>
      </dsp:nvSpPr>
      <dsp:spPr>
        <a:xfrm rot="10800000">
          <a:off x="0" y="2058"/>
          <a:ext cx="2628900" cy="77630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9568" rIns="18696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12 classes and 11 header files</a:t>
          </a:r>
        </a:p>
      </dsp:txBody>
      <dsp:txXfrm rot="-10800000">
        <a:off x="0" y="2058"/>
        <a:ext cx="2628900" cy="504599"/>
      </dsp:txXfrm>
    </dsp:sp>
    <dsp:sp modelId="{AC2D5BC3-6529-4F7A-A76E-4FAEF606687B}">
      <dsp:nvSpPr>
        <dsp:cNvPr id="0" name=""/>
        <dsp:cNvSpPr/>
      </dsp:nvSpPr>
      <dsp:spPr>
        <a:xfrm>
          <a:off x="2628900" y="2058"/>
          <a:ext cx="7886700" cy="5045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52400" rIns="15998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Each holding about 4-5 methods on average</a:t>
          </a:r>
        </a:p>
      </dsp:txBody>
      <dsp:txXfrm>
        <a:off x="2628900" y="2058"/>
        <a:ext cx="7886700" cy="504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368F8-4020-4295-B1DA-AD522A589FAB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C2068-9E76-42FA-BEE5-B1D59276D05F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FBBB9-0F22-4D12-85EB-C192857E7E7F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Throughout P1-P6, Ayden Owens and I used a few pointers from each other to help</a:t>
          </a:r>
        </a:p>
      </dsp:txBody>
      <dsp:txXfrm>
        <a:off x="93445" y="3018902"/>
        <a:ext cx="3206250" cy="720000"/>
      </dsp:txXfrm>
    </dsp:sp>
    <dsp:sp modelId="{BB2E8FF3-CD95-4067-9E34-9F9C8046E369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98321-9C05-4031-B10A-28F7CC3D69C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6DF50-3355-43BD-93D3-0D2946247133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 used his Regex and class/header structure</a:t>
          </a:r>
        </a:p>
      </dsp:txBody>
      <dsp:txXfrm>
        <a:off x="3860789" y="3018902"/>
        <a:ext cx="3206250" cy="720000"/>
      </dsp:txXfrm>
    </dsp:sp>
    <dsp:sp modelId="{C5D73CFE-AE95-4FE4-9AA1-3B031CC36B61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15D3D-44A1-44B5-873B-EBAC9D8A3327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8E4ED-1008-4525-89C0-89900E794613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He used my toLower() and Summary structure</a:t>
          </a:r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93449-71AC-43E4-B299-F99801B8CB6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0EF38-94A0-4D8C-B684-44506CE23213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[#1] “Quit” or “quit” or just “q” =&gt; Program exits </a:t>
          </a:r>
        </a:p>
      </dsp:txBody>
      <dsp:txXfrm>
        <a:off x="0" y="623"/>
        <a:ext cx="6492875" cy="729164"/>
      </dsp:txXfrm>
    </dsp:sp>
    <dsp:sp modelId="{7825F4DC-9000-4B07-AE03-E31E65BFCDED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1201402"/>
            <a:satOff val="1833"/>
            <a:lumOff val="65"/>
            <a:alphaOff val="0"/>
          </a:schemeClr>
        </a:solidFill>
        <a:ln w="12700" cap="flat" cmpd="sng" algn="ctr">
          <a:solidFill>
            <a:schemeClr val="accent2">
              <a:hueOff val="1201402"/>
              <a:satOff val="1833"/>
              <a:lumOff val="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CBA51-B8F5-4A2A-B8BF-62DBCA31A4BA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[#2]“Tell me about the representative”, “Tell me about the rep” =&gt; Personal Information (Type-I2) </a:t>
          </a:r>
        </a:p>
      </dsp:txBody>
      <dsp:txXfrm>
        <a:off x="0" y="729788"/>
        <a:ext cx="6492875" cy="729164"/>
      </dsp:txXfrm>
    </dsp:sp>
    <dsp:sp modelId="{09EDF811-5924-4D84-AFDA-9111FDEFEF65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2402804"/>
            <a:satOff val="3666"/>
            <a:lumOff val="131"/>
            <a:alphaOff val="0"/>
          </a:schemeClr>
        </a:solidFill>
        <a:ln w="12700" cap="flat" cmpd="sng" algn="ctr">
          <a:solidFill>
            <a:schemeClr val="accent2">
              <a:hueOff val="2402804"/>
              <a:satOff val="3666"/>
              <a:lumOff val="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82AE2-3D85-4AFB-8AF6-7B38A0BC9063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[#3]“Where does the rep live” =&gt; Contact Information (Type-I1): Home Address </a:t>
          </a:r>
        </a:p>
      </dsp:txBody>
      <dsp:txXfrm>
        <a:off x="0" y="1458952"/>
        <a:ext cx="6492875" cy="729164"/>
      </dsp:txXfrm>
    </dsp:sp>
    <dsp:sp modelId="{4F36F65A-C73C-462A-BB5E-F15B5CD14E37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3604206"/>
            <a:satOff val="5500"/>
            <a:lumOff val="196"/>
            <a:alphaOff val="0"/>
          </a:schemeClr>
        </a:solidFill>
        <a:ln w="12700" cap="flat" cmpd="sng" algn="ctr">
          <a:solidFill>
            <a:schemeClr val="accent2">
              <a:hueOff val="3604206"/>
              <a:satOff val="5500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6CDDF-6090-4F9D-8F0E-E1DEA931A412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[#4]“How do I contact my rep ” =&gt; Contact Information (Type-I1) [#5]“What committees is my repo on” =&gt; Committee Assignments (Type-I3) </a:t>
          </a:r>
        </a:p>
      </dsp:txBody>
      <dsp:txXfrm>
        <a:off x="0" y="2188117"/>
        <a:ext cx="6492875" cy="729164"/>
      </dsp:txXfrm>
    </dsp:sp>
    <dsp:sp modelId="{265E29A5-A3A2-471D-BD10-89CDCA81DDF1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4805608"/>
            <a:satOff val="7333"/>
            <a:lumOff val="262"/>
            <a:alphaOff val="0"/>
          </a:schemeClr>
        </a:solidFill>
        <a:ln w="12700" cap="flat" cmpd="sng" algn="ctr">
          <a:solidFill>
            <a:schemeClr val="accent2">
              <a:hueOff val="4805608"/>
              <a:satOff val="7333"/>
              <a:lumOff val="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D2BE7-6C07-4DD0-90ED-02098875AD71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[#6]“Tell me everything” =&gt; Give all information Extracted </a:t>
          </a:r>
        </a:p>
      </dsp:txBody>
      <dsp:txXfrm>
        <a:off x="0" y="2917282"/>
        <a:ext cx="6492875" cy="729164"/>
      </dsp:txXfrm>
    </dsp:sp>
    <dsp:sp modelId="{D0701C79-3A4B-4EA0-A429-B50D94F42631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6007010"/>
            <a:satOff val="9166"/>
            <a:lumOff val="327"/>
            <a:alphaOff val="0"/>
          </a:schemeClr>
        </a:solidFill>
        <a:ln w="12700" cap="flat" cmpd="sng" algn="ctr">
          <a:solidFill>
            <a:schemeClr val="accent2">
              <a:hueOff val="6007010"/>
              <a:satOff val="9166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360E4-D873-4534-99B4-540A6D83E482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[#7] “What district do you support for Q/A” =&gt; Give district number and name </a:t>
          </a:r>
        </a:p>
      </dsp:txBody>
      <dsp:txXfrm>
        <a:off x="0" y="3646447"/>
        <a:ext cx="6492875" cy="729164"/>
      </dsp:txXfrm>
    </dsp:sp>
    <dsp:sp modelId="{5D927177-F54E-47C4-99AB-CE2A962478E2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DA6FA-454F-499A-8B1B-4BE97098D92C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[#8] =&gt; “I do not know this information” or “Here is my guess”</a:t>
          </a:r>
        </a:p>
      </dsp:txBody>
      <dsp:txXfrm>
        <a:off x="0" y="4375611"/>
        <a:ext cx="6492875" cy="7291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C60EE-159D-4200-A65A-7B9684FB5AC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F51F9-D5B7-41E1-98E9-83D618F72CB8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myrep-chatbot –summary =&gt; There are 12 chats to date with user asking 23 times and system respond 24 times. Total duration is 456 seconds. </a:t>
          </a:r>
        </a:p>
      </dsp:txBody>
      <dsp:txXfrm>
        <a:off x="0" y="0"/>
        <a:ext cx="6492875" cy="1276350"/>
      </dsp:txXfrm>
    </dsp:sp>
    <dsp:sp modelId="{C8D1063C-B75E-4077-94D2-C1569B925430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2402804"/>
            <a:satOff val="3666"/>
            <a:lumOff val="131"/>
            <a:alphaOff val="0"/>
          </a:schemeClr>
        </a:solidFill>
        <a:ln w="12700" cap="flat" cmpd="sng" algn="ctr">
          <a:solidFill>
            <a:schemeClr val="accent2">
              <a:hueOff val="2402804"/>
              <a:satOff val="3666"/>
              <a:lumOff val="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1317B-16C9-468E-8FF2-7CEE9DA134C9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myrep-chatbot –showchat-summary 2 =&gt; Chat 2 has user asking 2 times and system respond 2 times. Total duration is 4 seconds. </a:t>
          </a:r>
        </a:p>
      </dsp:txBody>
      <dsp:txXfrm>
        <a:off x="0" y="1276350"/>
        <a:ext cx="6492875" cy="1276350"/>
      </dsp:txXfrm>
    </dsp:sp>
    <dsp:sp modelId="{4E608932-B9E9-4D1C-B1A5-F000F8ECC1E1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4805608"/>
            <a:satOff val="7333"/>
            <a:lumOff val="262"/>
            <a:alphaOff val="0"/>
          </a:schemeClr>
        </a:solidFill>
        <a:ln w="12700" cap="flat" cmpd="sng" algn="ctr">
          <a:solidFill>
            <a:schemeClr val="accent2">
              <a:hueOff val="4805608"/>
              <a:satOff val="7333"/>
              <a:lumOff val="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02930-78F2-4BD6-9AC8-F9E11F78B34C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myrep-chatbot –showchat 2 =&gt; Chat 2 chat is: … </a:t>
          </a:r>
        </a:p>
      </dsp:txBody>
      <dsp:txXfrm>
        <a:off x="0" y="2552700"/>
        <a:ext cx="6492875" cy="1276350"/>
      </dsp:txXfrm>
    </dsp:sp>
    <dsp:sp modelId="{E84AAE1B-CFE0-4417-9FA4-F51B835FC880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7208412"/>
            <a:satOff val="10999"/>
            <a:lumOff val="393"/>
            <a:alphaOff val="0"/>
          </a:schemeClr>
        </a:solidFill>
        <a:ln w="12700" cap="flat" cmpd="sng" algn="ctr">
          <a:solidFill>
            <a:schemeClr val="accent2">
              <a:hueOff val="7208412"/>
              <a:satOff val="10999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CACF9-5315-4421-BDC9-6C700AA52F8E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myrep-chatbot –showchat 200 =&gt; ERROR: there are only 12 chat sessions. Please choose a valid number.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5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7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07EA3-DB35-4EE6-9D79-7F48315EF96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FDDA-93AE-4D5B-B762-46A03C742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1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72C30-3857-4DC5-98E6-381D8884C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Chatbot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30335-8DED-44AE-96E4-2F62ECC3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By: Antonio Turner</a:t>
            </a:r>
          </a:p>
        </p:txBody>
      </p:sp>
    </p:spTree>
    <p:extLst>
      <p:ext uri="{BB962C8B-B14F-4D97-AF65-F5344CB8AC3E}">
        <p14:creationId xmlns:p14="http://schemas.microsoft.com/office/powerpoint/2010/main" val="216402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077A-C917-4A2F-91BB-30027A67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Examples/Testing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A293F-1840-4CD7-8F3D-C9E0D9D9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54" y="2079946"/>
            <a:ext cx="6411831" cy="427455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D377B-86D8-4CC8-A54B-085EFE651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697" y="503394"/>
            <a:ext cx="6160349" cy="41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0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077A-C917-4A2F-91BB-30027A67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Examples/Testing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A293F-1840-4CD7-8F3D-C9E0D9D9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54" y="2079946"/>
            <a:ext cx="6411831" cy="427455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3D377B-86D8-4CC8-A54B-085EFE651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697" y="1321389"/>
            <a:ext cx="6160349" cy="24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B69F2-BB02-4578-92A4-4A74FD40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US" sz="400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27C1-672C-4D86-8D29-67E093EC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algn="r"/>
            <a:r>
              <a:rPr lang="en-US" sz="2000"/>
              <a:t>District 59</a:t>
            </a:r>
          </a:p>
          <a:p>
            <a:pPr algn="r"/>
            <a:r>
              <a:rPr lang="en-US" sz="2000"/>
              <a:t>Using C++ as my language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4FF7D44C-04CE-44F1-A4F0-CA128E69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667456"/>
            <a:ext cx="4957638" cy="513745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0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93E1D-547F-4EBF-844E-2B9D53A3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Data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94D9AD4-F779-40F4-489F-A02E14CE7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13865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8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CED2C-A674-46D5-8923-63ABD410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Code Organization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82D6538-0BAA-6454-5517-4633FD854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8097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31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49630-E6BE-4339-8672-23EBADBF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 Reuse by and of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FE60C3B-7D8D-2089-86B4-2D986221E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3815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3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B718E2-2C94-462A-A350-620236AC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D8C528-43F3-6F9A-7A79-9C38DB6EA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51184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47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9DA994-5792-4BCF-8004-2DE2024F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 Queries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B24CCD8C-729D-FAEF-9358-2125CA638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56268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11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7C5A2-FE1B-4C1F-9FD8-8C10B2BD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Video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0642-4DD8-4002-B729-E40D88E3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https://github.com/Adw010/CSCE-240/tree/main/myrep-chatbot/Doc</a:t>
            </a:r>
          </a:p>
        </p:txBody>
      </p:sp>
    </p:spTree>
    <p:extLst>
      <p:ext uri="{BB962C8B-B14F-4D97-AF65-F5344CB8AC3E}">
        <p14:creationId xmlns:p14="http://schemas.microsoft.com/office/powerpoint/2010/main" val="352005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077A-C917-4A2F-91BB-30027A67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Examples/Testing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D8A293F-1840-4CD7-8F3D-C9E0D9D9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4" y="2077275"/>
            <a:ext cx="6411831" cy="427989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3D377B-86D8-4CC8-A54B-085EFE651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97" y="500828"/>
            <a:ext cx="6160349" cy="41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2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412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Chatbot Overview</vt:lpstr>
      <vt:lpstr>Scope</vt:lpstr>
      <vt:lpstr>Data</vt:lpstr>
      <vt:lpstr>Code Organization</vt:lpstr>
      <vt:lpstr>Code Reuse by and of</vt:lpstr>
      <vt:lpstr>Queries</vt:lpstr>
      <vt:lpstr>Summary Queries</vt:lpstr>
      <vt:lpstr>Video Link</vt:lpstr>
      <vt:lpstr>Examples/Testing</vt:lpstr>
      <vt:lpstr>Examples/Testing</vt:lpstr>
      <vt:lpstr>Examples/Testing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Overview</dc:title>
  <dc:creator>Turner, Antonio</dc:creator>
  <cp:lastModifiedBy>Turner, Antonio</cp:lastModifiedBy>
  <cp:revision>1</cp:revision>
  <dcterms:created xsi:type="dcterms:W3CDTF">2022-04-19T09:38:26Z</dcterms:created>
  <dcterms:modified xsi:type="dcterms:W3CDTF">2022-04-19T11:17:36Z</dcterms:modified>
</cp:coreProperties>
</file>