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5" r:id="rId11"/>
    <p:sldId id="265" r:id="rId12"/>
    <p:sldId id="266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B9C19-EC61-4CD7-933F-1CDE1598844D}" v="1" dt="2021-04-21T05:44:44.495"/>
    <p1510:client id="{FD42D050-9FCF-454D-87ED-B7B271B84290}" v="1383" dt="2021-07-22T08:09:21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70066-148B-46C1-8D6D-FD2A350CD022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CD3F8-194C-4B10-A953-4BED40A9D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CD3F8-194C-4B10-A953-4BED40A9DCD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12A-7711-44FD-88FB-88EE55AF4492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13C4-1C0A-4170-8B6A-51760C76E6B6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2F-7A58-4C0B-904A-CE58EE3F39E0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170-D799-42FD-9501-ECE380AA5FEA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6DD-91F8-4B8F-9301-1D5F6083D273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261-FFAA-431A-BC6A-536514277C52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E6EE-D03D-4E3F-B533-240A7A6FF804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CEDD-440A-4317-8CC3-1F5EA9A51517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C8F-81E2-4BCE-BD77-209BD3D2A40F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2D4D-198F-4D99-AF3F-9B508721F479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A4AC-F98E-4ECC-A3B0-DA326F7716EE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D3CE-B2E3-49C2-9379-105A96BF6354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1828800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"/>
              </a:rPr>
              <a:t>Mutual Funds predictor using Python and ML.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229600" cy="457200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B.Tech F.Y. 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Div. c  , Batch 1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1.12010398.Rohan Bhole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2.12010022.Pushkaraj Bhor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  3.12010576.Aditya Bhosale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4.12011391.Adwait Bhosale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5.12010825.Dhairyashil Bhosale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Course Project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  <a:cs typeface="Calibri"/>
              </a:rPr>
              <a:t>Computing with Python</a:t>
            </a: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Department of Engineering, Sciences and Humanities (DESH)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Vishwakarma Institute of Technology, Pune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A.Y.(2020-2021) Term 2</a:t>
            </a:r>
            <a:endParaRPr lang="en-US" b="1" dirty="0">
              <a:solidFill>
                <a:schemeClr val="tx1"/>
              </a:solidFill>
              <a:cs typeface="Calibri"/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EB9E7-C477-45C5-8BDC-5D4D21C3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E5A6D-2EDC-4C4A-982F-11DB94EA4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4" y="990600"/>
            <a:ext cx="4252329" cy="3219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36718-BED3-4F2F-93EA-46A18EBCC8B2}"/>
              </a:ext>
            </a:extLst>
          </p:cNvPr>
          <p:cNvSpPr txBox="1"/>
          <p:nvPr/>
        </p:nvSpPr>
        <p:spPr>
          <a:xfrm>
            <a:off x="992155" y="228600"/>
            <a:ext cx="676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Quick Glance to the view of Our Web Application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B0E4F-CE9A-4205-A46B-8B9F11B5F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09" y="3264926"/>
            <a:ext cx="3992691" cy="34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0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61" y="533235"/>
            <a:ext cx="8229600" cy="1143000"/>
          </a:xfrm>
        </p:spPr>
        <p:txBody>
          <a:bodyPr/>
          <a:lstStyle/>
          <a:p>
            <a:r>
              <a:rPr lang="en-US" b="1" cap="small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6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E8FDA-214B-4C48-A293-EFE530E2DD26}"/>
              </a:ext>
            </a:extLst>
          </p:cNvPr>
          <p:cNvSpPr txBox="1"/>
          <p:nvPr/>
        </p:nvSpPr>
        <p:spPr>
          <a:xfrm>
            <a:off x="997152" y="2021197"/>
            <a:ext cx="7315199" cy="3191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1000"/>
              </a:spcBef>
              <a:buFont typeface="Symbol,Sans-Serif"/>
              <a:buChar char="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Made a web app which currently help the users to learn the predictions and visualization of the data.</a:t>
            </a:r>
            <a:endParaRPr lang="en-IN" sz="240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107000"/>
              </a:lnSpc>
              <a:spcBef>
                <a:spcPts val="1000"/>
              </a:spcBef>
              <a:buFont typeface="Symbol,Sans-Serif"/>
              <a:buChar char="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Also make them Well trained for the future predictions of the data.</a:t>
            </a:r>
            <a:endParaRPr lang="en-IN" sz="240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Symbol,Sans-Serif"/>
              <a:buChar char="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There are no prerequisites for the user to get started with our web and predictions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  <a:endParaRPr lang="en-IN" sz="24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Conclusion and Future Scope </a:t>
            </a:r>
            <a:r>
              <a:rPr lang="en-US" dirty="0"/>
              <a:t> </a:t>
            </a:r>
            <a:endParaRPr lang="en-US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72" y="1600200"/>
            <a:ext cx="8808857" cy="512590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cap="small" dirty="0"/>
              <a:t>Conclusion </a:t>
            </a:r>
          </a:p>
          <a:p>
            <a:r>
              <a:rPr lang="en-US" cap="small" dirty="0">
                <a:solidFill>
                  <a:srgbClr val="000000"/>
                </a:solidFill>
                <a:cs typeface="Calibri"/>
              </a:rPr>
              <a:t>After visualizing the graphs we have finally come to conclusion of using CNN(convolutional neural network).</a:t>
            </a:r>
          </a:p>
          <a:p>
            <a:pPr algn="just"/>
            <a:r>
              <a:rPr lang="en-US" b="1" cap="small" dirty="0"/>
              <a:t>Future Scope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Proximanova"/>
                <a:ea typeface="+mn-lt"/>
                <a:cs typeface="+mn-lt"/>
              </a:rPr>
              <a:t>Humans tend to invest their finances and since stock has been one of the most trusted ways of investment for people, it will continue to have scope in future.</a:t>
            </a:r>
            <a:endParaRPr lang="en-US" cap="small">
              <a:solidFill>
                <a:schemeClr val="tx1">
                  <a:lumMod val="95000"/>
                  <a:lumOff val="5000"/>
                </a:schemeClr>
              </a:solidFill>
              <a:latin typeface="Proxima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Proximanova"/>
                <a:ea typeface="+mn-lt"/>
                <a:cs typeface="+mn-lt"/>
              </a:rPr>
              <a:t>In future the stock prediction will be increasingly accurate thus giving people more control over their investments.</a:t>
            </a:r>
            <a:endParaRPr lang="en-US" cap="small">
              <a:solidFill>
                <a:schemeClr val="tx1">
                  <a:lumMod val="95000"/>
                  <a:lumOff val="5000"/>
                </a:schemeClr>
              </a:solidFill>
              <a:latin typeface="Proxima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Proximanova"/>
                <a:ea typeface="+mn-lt"/>
                <a:cs typeface="+mn-lt"/>
              </a:rPr>
              <a:t>It has and will eliminate the need of broker for trading in stocks.</a:t>
            </a:r>
            <a:endParaRPr lang="en-US" cap="small">
              <a:solidFill>
                <a:schemeClr val="tx1">
                  <a:lumMod val="95000"/>
                  <a:lumOff val="5000"/>
                </a:schemeClr>
              </a:solidFill>
              <a:latin typeface="Proxima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Proximanova"/>
                <a:ea typeface="+mn-lt"/>
                <a:cs typeface="+mn-lt"/>
              </a:rPr>
              <a:t>Beside the tools and technology used like Machine Learning and Data Science are the most trending topics which are expected to bloom in future.</a:t>
            </a:r>
            <a:endParaRPr lang="en-US" cap="small">
              <a:solidFill>
                <a:schemeClr val="tx1">
                  <a:lumMod val="95000"/>
                  <a:lumOff val="5000"/>
                </a:schemeClr>
              </a:solidFill>
              <a:latin typeface="Proximanova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IN" cap="small" dirty="0">
              <a:solidFill>
                <a:schemeClr val="bg1"/>
              </a:solidFill>
              <a:latin typeface="Proximanova"/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Div c Batch B1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 1-GRNo-12010398-Rohan Bhole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 Coding , report.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 2-GRNo-12010022-Pushkaraj Bhor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Coding , report.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 3-GRNo-12010576-Aditya Bhosale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 Coding , making of ppt.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 4-GRNo-12011391-Adwait Bhosale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Module integration , Coding  , project testing.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 5-GRNo-12010825-Dhairyashil Bhosale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Coding , Making of ppt.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Also you can include, Documentation, Requirement Analysis, Data Collection,…etc</a:t>
            </a: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26" y="38481"/>
            <a:ext cx="8229600" cy="1143000"/>
          </a:xfrm>
        </p:spPr>
        <p:txBody>
          <a:bodyPr/>
          <a:lstStyle/>
          <a:p>
            <a:r>
              <a:rPr lang="en-US" b="1" cap="small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Books.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small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Personal knowledge.</a:t>
            </a:r>
          </a:p>
          <a:p>
            <a:pPr marL="0" indent="0" algn="just">
              <a:buNone/>
            </a:pPr>
            <a:r>
              <a:rPr lang="en-US" cap="sm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 </a:t>
            </a:r>
            <a:r>
              <a:rPr lang="en-US" cap="sm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Youtube</a:t>
            </a:r>
            <a:r>
              <a:rPr lang="en-US" cap="sm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5867400" cy="1143000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5410200" cy="4800600"/>
          </a:xfrm>
        </p:spPr>
        <p:txBody>
          <a:bodyPr>
            <a:normAutofit/>
          </a:bodyPr>
          <a:lstStyle/>
          <a:p>
            <a:r>
              <a:rPr lang="en-US" b="1" cap="small" dirty="0"/>
              <a:t>Introduction </a:t>
            </a:r>
          </a:p>
          <a:p>
            <a:r>
              <a:rPr lang="en-US" b="1" cap="small" dirty="0"/>
              <a:t>problem statement</a:t>
            </a:r>
          </a:p>
          <a:p>
            <a:r>
              <a:rPr lang="en-US" b="1" cap="small" dirty="0"/>
              <a:t>objectives and aim </a:t>
            </a:r>
          </a:p>
          <a:p>
            <a:r>
              <a:rPr lang="en-US" b="1" cap="small" dirty="0"/>
              <a:t>background</a:t>
            </a:r>
          </a:p>
          <a:p>
            <a:r>
              <a:rPr lang="en-US" b="1" cap="small" dirty="0"/>
              <a:t>Implementation</a:t>
            </a:r>
          </a:p>
          <a:p>
            <a:r>
              <a:rPr lang="en-US" b="1" cap="small" dirty="0"/>
              <a:t>Results and discussion</a:t>
            </a:r>
          </a:p>
          <a:p>
            <a:r>
              <a:rPr lang="en-US" b="1" cap="small" dirty="0"/>
              <a:t>Conclusion and Future Scope </a:t>
            </a:r>
            <a:r>
              <a:rPr lang="en-US" dirty="0"/>
              <a:t> </a:t>
            </a:r>
            <a:endParaRPr lang="en-US" b="1" cap="small" dirty="0"/>
          </a:p>
          <a:p>
            <a:r>
              <a:rPr lang="en-US" b="1" cap="small" dirty="0"/>
              <a:t>References</a:t>
            </a:r>
          </a:p>
          <a:p>
            <a:endParaRPr lang="en-US" b="1" cap="smal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cs typeface="Calibri"/>
              </a:rPr>
              <a:t>This  is a web application based on machine learning algorithms that provides us predictions on how the mutual funds price will perform for the day and the next seven days.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cs typeface="Calibri"/>
              </a:rPr>
              <a:t>This aims to determine the future movement of the stock value of a financial exchange.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cs typeface="Calibri"/>
              </a:rPr>
              <a:t>The goal is to give people full control over their investing decisions and allow them to take on bigger risks that wealth managers typically aren’t willing to make.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cs typeface="Calibri"/>
              </a:rPr>
              <a:t>This web is totally a free stock monitoring application that lets user gain </a:t>
            </a:r>
            <a:r>
              <a:rPr lang="en-US" sz="2800" dirty="0" err="1">
                <a:cs typeface="Calibri"/>
              </a:rPr>
              <a:t>valueable</a:t>
            </a:r>
            <a:r>
              <a:rPr lang="en-US" sz="2800" dirty="0">
                <a:cs typeface="Calibri"/>
              </a:rPr>
              <a:t> insights into daily M.F movements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Develop a web application which predicts the price of Mutual Funds using Machine Learning and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objectives and aim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48" y="1295400"/>
            <a:ext cx="8312352" cy="31286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5200" b="1" cap="small" dirty="0">
                <a:latin typeface="+mj-lt"/>
                <a:ea typeface="+mj-ea"/>
                <a:cs typeface="+mj-cs"/>
              </a:rPr>
              <a:t>objectives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r>
              <a:rPr lang="en-IN" sz="2800" dirty="0">
                <a:ea typeface="+mn-lt"/>
                <a:cs typeface="+mn-lt"/>
              </a:rPr>
              <a:t>To gain a basic understanding in Machine Learning and Data Science - the hottest topics right now!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r>
              <a:rPr lang="en-IN" sz="2800" dirty="0">
                <a:ea typeface="+mn-lt"/>
                <a:cs typeface="+mn-lt"/>
              </a:rPr>
              <a:t>To dive into the deeper parts of Python by using them with ML and DS.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r>
              <a:rPr lang="en-IN" sz="2800" dirty="0">
                <a:ea typeface="+mn-lt"/>
                <a:cs typeface="+mn-lt"/>
              </a:rPr>
              <a:t>To learn various libraries of Numpy, Pandas, Keras, matplotlib, tenserflow  etc.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endParaRPr lang="en-IN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endParaRPr lang="en-IN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endParaRPr lang="en-IN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endParaRPr lang="en-IN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202124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337" y="413445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aim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6505" y="5422268"/>
            <a:ext cx="8167537" cy="924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To predict future price of Mutual Funds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Our Background includes the usage of Streamlit as well as Machine Learning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Streamlit – For Creating the web application.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Machine Learning – Making our web app predictable on the entered data values.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Category of the project:  </a:t>
            </a:r>
          </a:p>
          <a:p>
            <a:pPr marL="0" indent="0">
              <a:buNone/>
            </a:pPr>
            <a:r>
              <a:rPr lang="en-US" b="1" dirty="0"/>
              <a:t>                                        Website. </a:t>
            </a:r>
            <a:endParaRPr lang="en-US" b="1" dirty="0">
              <a:cs typeface="Calibri"/>
            </a:endParaRPr>
          </a:p>
          <a:p>
            <a:r>
              <a:rPr lang="en-US" b="1" dirty="0"/>
              <a:t>Tools / Platform:</a:t>
            </a:r>
          </a:p>
          <a:p>
            <a:pPr marL="0" indent="0">
              <a:buNone/>
            </a:pPr>
            <a:r>
              <a:rPr lang="en-US" b="1" dirty="0"/>
              <a:t>                                        Streamlit ,G-</a:t>
            </a:r>
            <a:r>
              <a:rPr lang="en-US" b="1" dirty="0" err="1"/>
              <a:t>Colab,TensorFlow</a:t>
            </a:r>
            <a:r>
              <a:rPr lang="en-US" b="1" dirty="0"/>
              <a:t>.</a:t>
            </a:r>
            <a:endParaRPr lang="en-US" b="1" dirty="0">
              <a:cs typeface="Calibri"/>
            </a:endParaRPr>
          </a:p>
          <a:p>
            <a:r>
              <a:rPr lang="en-US" b="1" dirty="0"/>
              <a:t>Front end-Backend Software Requirement:</a:t>
            </a:r>
          </a:p>
          <a:p>
            <a:pPr marL="0" indent="0">
              <a:buNone/>
            </a:pPr>
            <a:r>
              <a:rPr lang="en-US" b="1" dirty="0"/>
              <a:t>                                       </a:t>
            </a:r>
            <a:r>
              <a:rPr lang="en-US" b="1" dirty="0">
                <a:ea typeface="+mn-lt"/>
                <a:cs typeface="+mn-lt"/>
              </a:rPr>
              <a:t> Streamlit ,G-</a:t>
            </a:r>
            <a:r>
              <a:rPr lang="en-US" b="1" dirty="0" err="1">
                <a:ea typeface="+mn-lt"/>
                <a:cs typeface="+mn-lt"/>
              </a:rPr>
              <a:t>Colab,TensorFlow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b="1" dirty="0">
              <a:cs typeface="Calibri"/>
            </a:endParaRPr>
          </a:p>
          <a:p>
            <a:pPr lvl="1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mutual Funds Prediction app to predict the values of the specific fund needs to get through some important steps like: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1. Import the data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2. Get hands on the data(Be one with it)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3. Remove the unnecessary data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4. Prepare a model as per the requirements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5. Fit the model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6. Evaluate the model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7. Tweak the model if required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8. Repeat until satisfied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effectLst/>
                <a:latin typeface="+mj-lt"/>
              </a:rPr>
              <a:t>Tweaking </a:t>
            </a:r>
            <a:r>
              <a:rPr lang="en-US" sz="1600" dirty="0">
                <a:latin typeface="+mj-lt"/>
              </a:rPr>
              <a:t>the model is a step where Hyperparameters are tuned to improve the model for better predictions and good quality result at the end.</a:t>
            </a:r>
          </a:p>
          <a:p>
            <a:pPr marL="0" indent="0">
              <a:buNone/>
            </a:pPr>
            <a:endParaRPr lang="en-US" sz="1600" b="0" dirty="0">
              <a:effectLst/>
              <a:latin typeface="+mj-lt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D2DE5-0878-4599-8C59-96A6FA7F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5BD12-8836-447E-B155-043408AF9F68}"/>
              </a:ext>
            </a:extLst>
          </p:cNvPr>
          <p:cNvSpPr txBox="1"/>
          <p:nvPr/>
        </p:nvSpPr>
        <p:spPr>
          <a:xfrm>
            <a:off x="1950098" y="1524000"/>
            <a:ext cx="4572000" cy="423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In this Mutual Funds we have Tweaked our model 4 times for better accuracy and good Result</a:t>
            </a:r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.,</a:t>
            </a: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endParaRPr lang="en-IN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Here the Tweaking of model involves changing of Optimizers form (SGD to Adam) ,</a:t>
            </a: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endParaRPr lang="en-IN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Also changing the error type to (</a:t>
            </a:r>
            <a:r>
              <a:rPr lang="en-IN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mse</a:t>
            </a:r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to </a:t>
            </a:r>
            <a:r>
              <a:rPr lang="en-IN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mae</a:t>
            </a:r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) or Vice Versa.</a:t>
            </a: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endParaRPr lang="en-IN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Adding of extra Layers as well as some extra neuron which Helped us having a great accuracy score at the end.</a:t>
            </a:r>
          </a:p>
        </p:txBody>
      </p:sp>
    </p:spTree>
    <p:extLst>
      <p:ext uri="{BB962C8B-B14F-4D97-AF65-F5344CB8AC3E}">
        <p14:creationId xmlns:p14="http://schemas.microsoft.com/office/powerpoint/2010/main" val="335920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925</Words>
  <Application>Microsoft Office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Arial,Sans-Serif</vt:lpstr>
      <vt:lpstr>Calibri</vt:lpstr>
      <vt:lpstr>Courier New</vt:lpstr>
      <vt:lpstr>Proximanova</vt:lpstr>
      <vt:lpstr>Symbol,Sans-Serif</vt:lpstr>
      <vt:lpstr>Times New Roman</vt:lpstr>
      <vt:lpstr>Office Theme</vt:lpstr>
      <vt:lpstr>Mutual Funds predictor using Python and ML.</vt:lpstr>
      <vt:lpstr>OUTLINE</vt:lpstr>
      <vt:lpstr>Introduction </vt:lpstr>
      <vt:lpstr>problem statement</vt:lpstr>
      <vt:lpstr>objectives and aim </vt:lpstr>
      <vt:lpstr>background</vt:lpstr>
      <vt:lpstr>Implementation</vt:lpstr>
      <vt:lpstr>Implementation (Cont.)</vt:lpstr>
      <vt:lpstr>PowerPoint Presentation</vt:lpstr>
      <vt:lpstr>PowerPoint Presentation</vt:lpstr>
      <vt:lpstr>Results and discussion</vt:lpstr>
      <vt:lpstr>Conclusion and Future Scope  </vt:lpstr>
      <vt:lpstr>Contribution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owner</dc:creator>
  <cp:lastModifiedBy>laxmikantbhosle@hotmail.com</cp:lastModifiedBy>
  <cp:revision>228</cp:revision>
  <dcterms:created xsi:type="dcterms:W3CDTF">2020-04-18T19:31:48Z</dcterms:created>
  <dcterms:modified xsi:type="dcterms:W3CDTF">2021-07-22T12:23:36Z</dcterms:modified>
</cp:coreProperties>
</file>