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258331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B1ECF-4046-4507-96CF-7E25378D5414}"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403615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3455080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796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1132059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149492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403373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4205925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349137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398484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245098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2B1ECF-4046-4507-96CF-7E25378D5414}"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175870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2B1ECF-4046-4507-96CF-7E25378D5414}"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249186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310641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148046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42B1ECF-4046-4507-96CF-7E25378D5414}" type="datetimeFigureOut">
              <a:rPr lang="en-US" smtClean="0"/>
              <a:t>4/27/2020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378536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B1ECF-4046-4507-96CF-7E25378D5414}"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6D0EC-6BB9-40B6-BFD9-2876A0F986AC}" type="slidenum">
              <a:rPr lang="en-US" smtClean="0"/>
              <a:t>‹#›</a:t>
            </a:fld>
            <a:endParaRPr lang="en-US"/>
          </a:p>
        </p:txBody>
      </p:sp>
    </p:spTree>
    <p:extLst>
      <p:ext uri="{BB962C8B-B14F-4D97-AF65-F5344CB8AC3E}">
        <p14:creationId xmlns:p14="http://schemas.microsoft.com/office/powerpoint/2010/main" val="11998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2B1ECF-4046-4507-96CF-7E25378D5414}" type="datetimeFigureOut">
              <a:rPr lang="en-US" smtClean="0"/>
              <a:t>4/27/2020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36D0EC-6BB9-40B6-BFD9-2876A0F986AC}" type="slidenum">
              <a:rPr lang="en-US" smtClean="0"/>
              <a:t>‹#›</a:t>
            </a:fld>
            <a:endParaRPr lang="en-US"/>
          </a:p>
        </p:txBody>
      </p:sp>
    </p:spTree>
    <p:extLst>
      <p:ext uri="{BB962C8B-B14F-4D97-AF65-F5344CB8AC3E}">
        <p14:creationId xmlns:p14="http://schemas.microsoft.com/office/powerpoint/2010/main" val="12086970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err="1" smtClean="0"/>
              <a:t>Analysing</a:t>
            </a:r>
            <a:r>
              <a:rPr lang="en-US" dirty="0" smtClean="0"/>
              <a:t> </a:t>
            </a:r>
            <a:r>
              <a:rPr lang="en-US" dirty="0"/>
              <a:t>the best location to open an </a:t>
            </a:r>
            <a:r>
              <a:rPr lang="tr-TR" dirty="0"/>
              <a:t>SUSHI BAR IN Manhattan, New York</a:t>
            </a:r>
            <a:endParaRPr lang="en-US" dirty="0"/>
          </a:p>
        </p:txBody>
      </p:sp>
    </p:spTree>
    <p:extLst>
      <p:ext uri="{BB962C8B-B14F-4D97-AF65-F5344CB8AC3E}">
        <p14:creationId xmlns:p14="http://schemas.microsoft.com/office/powerpoint/2010/main" val="236789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smtClean="0"/>
              <a:t/>
            </a:r>
            <a:br>
              <a:rPr lang="en-US" dirty="0" smtClean="0"/>
            </a:br>
            <a:r>
              <a:rPr lang="en-US" dirty="0"/>
              <a:t/>
            </a:r>
            <a:br>
              <a:rPr lang="en-US" dirty="0"/>
            </a:br>
            <a:r>
              <a:rPr lang="en-US" sz="2800" dirty="0" smtClean="0"/>
              <a:t>Cluster 2</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203159"/>
            <a:ext cx="8947150" cy="3894720"/>
          </a:xfrm>
        </p:spPr>
      </p:pic>
    </p:spTree>
    <p:extLst>
      <p:ext uri="{BB962C8B-B14F-4D97-AF65-F5344CB8AC3E}">
        <p14:creationId xmlns:p14="http://schemas.microsoft.com/office/powerpoint/2010/main" val="86326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smtClean="0"/>
              <a:t/>
            </a:r>
            <a:br>
              <a:rPr lang="en-US" dirty="0" smtClean="0"/>
            </a:br>
            <a:r>
              <a:rPr lang="en-US" dirty="0" smtClean="0"/>
              <a:t>Cluster 3</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405223"/>
            <a:ext cx="8947150" cy="3490592"/>
          </a:xfrm>
        </p:spPr>
      </p:pic>
    </p:spTree>
    <p:extLst>
      <p:ext uri="{BB962C8B-B14F-4D97-AF65-F5344CB8AC3E}">
        <p14:creationId xmlns:p14="http://schemas.microsoft.com/office/powerpoint/2010/main" val="12023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br>
              <a:rPr lang="en-US" dirty="0" smtClean="0"/>
            </a:br>
            <a:r>
              <a:rPr lang="en-US" sz="2800" dirty="0" smtClean="0"/>
              <a:t>Cluster 4</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3453207"/>
            <a:ext cx="8947150" cy="1394623"/>
          </a:xfrm>
        </p:spPr>
      </p:pic>
    </p:spTree>
    <p:extLst>
      <p:ext uri="{BB962C8B-B14F-4D97-AF65-F5344CB8AC3E}">
        <p14:creationId xmlns:p14="http://schemas.microsoft.com/office/powerpoint/2010/main" val="103024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062168"/>
            <a:ext cx="8947150" cy="4176701"/>
          </a:xfrm>
        </p:spPr>
      </p:pic>
    </p:spTree>
    <p:extLst>
      <p:ext uri="{BB962C8B-B14F-4D97-AF65-F5344CB8AC3E}">
        <p14:creationId xmlns:p14="http://schemas.microsoft.com/office/powerpoint/2010/main" val="241757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a:t>
            </a:r>
            <a:r>
              <a:rPr lang="en-US" dirty="0" smtClean="0"/>
              <a:t>application </a:t>
            </a:r>
            <a:r>
              <a:rPr lang="en-US" dirty="0"/>
              <a:t>that could support the opening a business idea in an unknown location.</a:t>
            </a:r>
            <a:endParaRPr lang="tr-TR" dirty="0"/>
          </a:p>
        </p:txBody>
      </p:sp>
    </p:spTree>
    <p:extLst>
      <p:ext uri="{BB962C8B-B14F-4D97-AF65-F5344CB8AC3E}">
        <p14:creationId xmlns:p14="http://schemas.microsoft.com/office/powerpoint/2010/main" val="399372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p:txBody>
          <a:bodyPr/>
          <a:lstStyle/>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p:txBody>
      </p:sp>
    </p:spTree>
    <p:extLst>
      <p:ext uri="{BB962C8B-B14F-4D97-AF65-F5344CB8AC3E}">
        <p14:creationId xmlns:p14="http://schemas.microsoft.com/office/powerpoint/2010/main" val="94989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endParaRPr lang="en-US" dirty="0"/>
          </a:p>
        </p:txBody>
      </p:sp>
      <p:sp>
        <p:nvSpPr>
          <p:cNvPr id="3" name="Content Placeholder 2"/>
          <p:cNvSpPr>
            <a:spLocks noGrp="1"/>
          </p:cNvSpPr>
          <p:nvPr>
            <p:ph idx="1"/>
          </p:nvPr>
        </p:nvSpPr>
        <p:spPr/>
        <p:txBody>
          <a:bodyPr/>
          <a:lstStyle/>
          <a:p>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en-US" dirty="0"/>
          </a:p>
        </p:txBody>
      </p:sp>
    </p:spTree>
    <p:extLst>
      <p:ext uri="{BB962C8B-B14F-4D97-AF65-F5344CB8AC3E}">
        <p14:creationId xmlns:p14="http://schemas.microsoft.com/office/powerpoint/2010/main" val="279290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p:txBody>
          <a:bodyPr/>
          <a:lstStyle/>
          <a:p>
            <a:r>
              <a:rPr lang="en-US" dirty="0"/>
              <a:t>To identify the characteristics of our competitors' venues in </a:t>
            </a:r>
            <a:r>
              <a:rPr lang="tr-TR" dirty="0"/>
              <a:t>Manhattan</a:t>
            </a:r>
            <a:r>
              <a:rPr lang="en-US" dirty="0"/>
              <a:t>, we would first need to find out the number of </a:t>
            </a:r>
            <a:r>
              <a:rPr lang="tr-TR" dirty="0"/>
              <a:t>sushi bars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Manhattan, there is 1763 sushi bars are currently operating. </a:t>
            </a:r>
          </a:p>
          <a:p>
            <a:endParaRPr lang="en-US" dirty="0"/>
          </a:p>
        </p:txBody>
      </p:sp>
    </p:spTree>
    <p:extLst>
      <p:ext uri="{BB962C8B-B14F-4D97-AF65-F5344CB8AC3E}">
        <p14:creationId xmlns:p14="http://schemas.microsoft.com/office/powerpoint/2010/main" val="279296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br>
              <a:rPr lang="en-US" dirty="0" smtClean="0"/>
            </a:br>
            <a:r>
              <a:rPr lang="en-US" dirty="0" smtClean="0"/>
              <a:t/>
            </a:r>
            <a:br>
              <a:rPr lang="en-US" dirty="0" smtClean="0"/>
            </a:br>
            <a:r>
              <a:rPr lang="en-US" sz="1800" dirty="0"/>
              <a:t>Next, we also used </a:t>
            </a:r>
            <a:r>
              <a:rPr lang="en-US" sz="1800" dirty="0" smtClean="0"/>
              <a:t>Foursquare </a:t>
            </a:r>
            <a:r>
              <a:rPr lang="en-US" sz="1800" dirty="0"/>
              <a:t>API to find their geographic coordinates of the 5 locations shortlisted for our </a:t>
            </a:r>
            <a:r>
              <a:rPr lang="tr-TR" sz="1800" dirty="0"/>
              <a:t>sushi bar</a:t>
            </a:r>
            <a:r>
              <a:rPr lang="en-US" sz="1800" dirty="0"/>
              <a:t>:</a:t>
            </a:r>
            <a:br>
              <a:rPr lang="en-US" sz="1800" dirty="0"/>
            </a:br>
            <a:endParaRPr lang="en-US" sz="1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674189"/>
            <a:ext cx="8947150" cy="2229890"/>
          </a:xfrm>
        </p:spPr>
      </p:pic>
    </p:spTree>
    <p:extLst>
      <p:ext uri="{BB962C8B-B14F-4D97-AF65-F5344CB8AC3E}">
        <p14:creationId xmlns:p14="http://schemas.microsoft.com/office/powerpoint/2010/main" val="83434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 </a:t>
            </a:r>
            <a:r>
              <a:rPr lang="tr-TR" dirty="0"/>
              <a:t>A</a:t>
            </a:r>
            <a:r>
              <a:rPr lang="en-US" dirty="0" err="1"/>
              <a:t>ddresses</a:t>
            </a:r>
            <a:r>
              <a:rPr lang="tr-TR" dirty="0"/>
              <a:t> are converted</a:t>
            </a:r>
            <a:r>
              <a:rPr lang="en-US" dirty="0"/>
              <a:t> into their equivalent latitude and longitude values. </a:t>
            </a:r>
            <a:endParaRPr lang="tr-TR" dirty="0"/>
          </a:p>
          <a:p>
            <a:r>
              <a:rPr lang="en-US" dirty="0"/>
              <a:t>Foursquare API </a:t>
            </a:r>
            <a:r>
              <a:rPr lang="tr-TR" dirty="0"/>
              <a:t>is used </a:t>
            </a:r>
            <a:r>
              <a:rPr lang="en-US" dirty="0"/>
              <a:t>to explore neighborhoods in Manhattan, New York. </a:t>
            </a:r>
            <a:endParaRPr lang="tr-TR" dirty="0"/>
          </a:p>
          <a:p>
            <a:r>
              <a:rPr lang="en-US" dirty="0"/>
              <a:t>After that, explore function to get sushi restaurant categories in each </a:t>
            </a:r>
            <a:r>
              <a:rPr lang="en-US" dirty="0" smtClean="0"/>
              <a:t>neighborhood.</a:t>
            </a:r>
            <a:endParaRPr lang="en-US" dirty="0"/>
          </a:p>
        </p:txBody>
      </p:sp>
    </p:spTree>
    <p:extLst>
      <p:ext uri="{BB962C8B-B14F-4D97-AF65-F5344CB8AC3E}">
        <p14:creationId xmlns:p14="http://schemas.microsoft.com/office/powerpoint/2010/main" val="95203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en-US" dirty="0"/>
              <a:t/>
            </a:r>
            <a:br>
              <a:rPr lang="en-US" dirty="0"/>
            </a:br>
            <a:r>
              <a:rPr lang="en-US" dirty="0" smtClean="0"/>
              <a:t/>
            </a:r>
            <a:br>
              <a:rPr lang="en-US" dirty="0" smtClean="0"/>
            </a:br>
            <a:r>
              <a:rPr lang="en-US" sz="1400" dirty="0"/>
              <a:t>Then us</a:t>
            </a:r>
            <a:r>
              <a:rPr lang="tr-TR" sz="1400" dirty="0"/>
              <a:t>ing</a:t>
            </a:r>
            <a:r>
              <a:rPr lang="en-US" sz="1400" dirty="0"/>
              <a:t> this feature to group the neighborhoods into clusters K-means clustering algorithm will be use to complete this task. And also, the Folium library to visualize the neighborhoods in Manhattan and its emerging clusters.</a:t>
            </a:r>
            <a:r>
              <a:rPr lang="tr-TR" sz="1400" dirty="0"/>
              <a:t/>
            </a:r>
            <a:br>
              <a:rPr lang="tr-TR" sz="1400" dirty="0"/>
            </a:b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467155"/>
            <a:ext cx="8947150" cy="3761794"/>
          </a:xfrm>
        </p:spPr>
      </p:pic>
    </p:spTree>
    <p:extLst>
      <p:ext uri="{BB962C8B-B14F-4D97-AF65-F5344CB8AC3E}">
        <p14:creationId xmlns:p14="http://schemas.microsoft.com/office/powerpoint/2010/main" val="372422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a:t/>
            </a:r>
            <a:br>
              <a:rPr lang="en-US" dirty="0"/>
            </a:br>
            <a:r>
              <a:rPr lang="en-US" sz="2800" dirty="0" smtClean="0"/>
              <a:t>Cluster 0</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072088"/>
            <a:ext cx="8947150" cy="4156861"/>
          </a:xfrm>
        </p:spPr>
      </p:pic>
    </p:spTree>
    <p:extLst>
      <p:ext uri="{BB962C8B-B14F-4D97-AF65-F5344CB8AC3E}">
        <p14:creationId xmlns:p14="http://schemas.microsoft.com/office/powerpoint/2010/main" val="401567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a:t/>
            </a:r>
            <a:br>
              <a:rPr lang="en-US" dirty="0"/>
            </a:br>
            <a:r>
              <a:rPr lang="en-US" dirty="0" smtClean="0"/>
              <a:t>   </a:t>
            </a:r>
            <a:r>
              <a:rPr lang="en-US" sz="2800" dirty="0" smtClean="0"/>
              <a:t>Cluster 1</a:t>
            </a:r>
            <a:endParaRPr lang="en-US"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490913"/>
            <a:ext cx="8947150" cy="3319212"/>
          </a:xfrm>
        </p:spPr>
      </p:pic>
    </p:spTree>
    <p:extLst>
      <p:ext uri="{BB962C8B-B14F-4D97-AF65-F5344CB8AC3E}">
        <p14:creationId xmlns:p14="http://schemas.microsoft.com/office/powerpoint/2010/main" val="1728952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388</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Capstone Project - The Battle of Neighborhoods</vt:lpstr>
      <vt:lpstr>Introduction/Business Problem</vt:lpstr>
      <vt:lpstr>Business Problem</vt:lpstr>
      <vt:lpstr>Data Selection</vt:lpstr>
      <vt:lpstr>Data Selection  Next, we also used Foursquare API to find their geographic coordinates of the 5 locations shortlisted for our sushi bar: </vt:lpstr>
      <vt:lpstr>Methodology</vt:lpstr>
      <vt:lpstr>Methodology  Then using this feature to group the neighborhoods into clusters K-means clustering algorithm will be use to complete this task. And also, the Folium library to visualize the neighborhoods in Manhattan and its emerging clusters. </vt:lpstr>
      <vt:lpstr>Result Cluster 0</vt:lpstr>
      <vt:lpstr>Result    Cluster 1</vt:lpstr>
      <vt:lpstr>Result  Cluster 2</vt:lpstr>
      <vt:lpstr>Result Cluster 3</vt:lpstr>
      <vt:lpstr>Result Cluster 4</vt:lpstr>
      <vt:lpstr>Result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Adwait Kulkarni</dc:creator>
  <cp:lastModifiedBy>Adwait Kulkarni</cp:lastModifiedBy>
  <cp:revision>3</cp:revision>
  <dcterms:created xsi:type="dcterms:W3CDTF">2020-04-27T18:19:35Z</dcterms:created>
  <dcterms:modified xsi:type="dcterms:W3CDTF">2020-04-27T18:40:48Z</dcterms:modified>
</cp:coreProperties>
</file>