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32"/>
  </p:normalViewPr>
  <p:slideViewPr>
    <p:cSldViewPr snapToGrid="0">
      <p:cViewPr>
        <p:scale>
          <a:sx n="135" d="100"/>
          <a:sy n="135" d="100"/>
        </p:scale>
        <p:origin x="568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514D8-3279-4281-9441-A4D3B2B5D14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88692-E057-4DD3-BEEC-40EED041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88692-E057-4DD3-BEEC-40EED041A2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655B-3040-467E-81EF-BD5612C3C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26C60-EC46-44EE-A71C-90702459C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A32F-B75E-42C0-B3B8-986C461C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70D2-0A3D-49E2-B29A-1CB7141F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878E-AF51-447C-B9EE-9A85A7B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46C1-7C28-453C-8A79-C61E1AF2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19168-AF45-4C70-98EB-32BEAF32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7797-F5C7-4021-A674-4A2DC11F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AB69-4E1D-4A88-A473-6E5C303C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6563-A88E-4318-8387-AFBDA545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09F1B-631F-4FCA-BE4D-55E4E7D3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72B0-05A1-488F-89AF-C48DD470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26D0-3337-415C-90EE-BC48BEDE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2F3B-1394-4883-9A7B-0DAE3ABB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A410-988F-4214-A205-3DBF5101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24E2-8A8B-4F58-BB82-605F7A6A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0CAB-4BFB-4875-AA7E-A1E0EAE5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16FA-253C-437A-B67F-9CD05E2D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0857-C79F-4FF3-BD91-5CB6D8B8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4D2D-47BB-4AC0-94AE-B9E77B7F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E13D-B752-4BF8-8671-B35D2DCB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2D4E-4AA3-4EB7-AFBA-90ABD545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F0AD-58FC-4808-A350-9CCC7CF1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2886-2161-414C-A790-218A3E32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9CE9-3644-4BA1-9116-FCBF1B9F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8AFD-CABA-4E28-8042-682D6A3C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4869-C970-4A89-9C62-77F3B63F9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8DB2-0566-4408-865A-AACEB0A7D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0342C-9950-496D-8F66-B6FFE684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C50B-05F1-49C3-A19A-B9B99945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856AA-E783-4F49-B783-55FDC137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0CDE-92AC-47DC-BE9C-489B3A3E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0690-7514-496F-8022-11ADF740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EC1C7-EDF5-40F6-A98E-BA4A3F34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4F86-2CAC-4C38-A3C8-2BAC55BE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7D5E-A7E9-4757-8E74-F39883952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2DCC5-8F6D-42F0-B073-6B0C9F92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33286-2D36-4EF6-ADE3-CFD037A9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04A47-4353-416C-BF35-623127A9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873-D5AC-4D47-81AE-D73638B7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981FC-7C92-457E-8B35-8CD40B4E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3D3DB-FF77-41B0-95AB-806502C1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94B9B-6D95-43F1-9CB5-72D240B8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F44D6-D745-4C71-9890-D0BDB929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7AD90-CA8B-4D15-B4C6-335EAD02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A997-F893-4E8E-B39B-7541A8DD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BE28-6F8F-4963-A26F-199759D5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C5C3-0996-4D78-9305-D6159024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4D38-6A62-43B7-86A1-A8791E74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656A-7C37-460C-9124-E7DF3EFA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34FF-E462-4177-B337-7A09B7A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D418E-0E4B-4567-9403-DF1E6AD8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753-CDD1-491E-8524-1ED8C394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E5298-3461-4A03-81AA-F3481E563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52A3-F758-4189-97F0-76BECCE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FFB75-0E31-4215-9572-D36B512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E034A-6023-4FE2-9487-528740B2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2E9E-1B90-42BD-A2A1-35B8F2B5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2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47F51-6347-4048-81A5-465175E4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7865-6E13-4E9E-AF97-D99126FC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B318-34FC-4E70-90A5-3AEC0A08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F5DC-8C2A-4D35-8C06-1DCCD2BF581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F7D-B0BF-4575-BAC2-E8CE4D77A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37DC-6E9D-4293-A519-A5FC2CFED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3D38-E447-4705-A2A3-9A51EF76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18D0866-3844-4AE7-88B8-83DC5D97A778}"/>
              </a:ext>
            </a:extLst>
          </p:cNvPr>
          <p:cNvSpPr/>
          <p:nvPr/>
        </p:nvSpPr>
        <p:spPr>
          <a:xfrm>
            <a:off x="0" y="-4656"/>
            <a:ext cx="12191998" cy="1055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FBEDD-ED5B-4B54-91AF-6EFE2730C4DA}"/>
              </a:ext>
            </a:extLst>
          </p:cNvPr>
          <p:cNvSpPr txBox="1"/>
          <p:nvPr/>
        </p:nvSpPr>
        <p:spPr>
          <a:xfrm>
            <a:off x="2754736" y="134448"/>
            <a:ext cx="7134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/>
              </a:rPr>
              <a:t>Visual Positioning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127FFA-B17C-4905-85C9-FCE24326870E}"/>
              </a:ext>
            </a:extLst>
          </p:cNvPr>
          <p:cNvCxnSpPr>
            <a:cxnSpLocks/>
          </p:cNvCxnSpPr>
          <p:nvPr/>
        </p:nvCxnSpPr>
        <p:spPr>
          <a:xfrm>
            <a:off x="3959489" y="1222310"/>
            <a:ext cx="0" cy="561275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4B17FD-2E70-41BD-A409-AB387C934B35}"/>
              </a:ext>
            </a:extLst>
          </p:cNvPr>
          <p:cNvCxnSpPr>
            <a:cxnSpLocks/>
          </p:cNvCxnSpPr>
          <p:nvPr/>
        </p:nvCxnSpPr>
        <p:spPr>
          <a:xfrm>
            <a:off x="7474690" y="1222310"/>
            <a:ext cx="0" cy="556584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“georgia tech logo”的图片搜索结果">
            <a:extLst>
              <a:ext uri="{FF2B5EF4-FFF2-40B4-BE49-F238E27FC236}">
                <a16:creationId xmlns:a16="http://schemas.microsoft.com/office/drawing/2014/main" id="{E79EE449-A19C-46E0-8326-4A3DE676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4" y="134448"/>
            <a:ext cx="1584834" cy="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29F5CEC-CC10-4240-89B0-0E1A3ACF5ADE}"/>
              </a:ext>
            </a:extLst>
          </p:cNvPr>
          <p:cNvSpPr txBox="1"/>
          <p:nvPr/>
        </p:nvSpPr>
        <p:spPr>
          <a:xfrm>
            <a:off x="3264310" y="533196"/>
            <a:ext cx="611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Adwait</a:t>
            </a:r>
            <a:r>
              <a:rPr lang="en-US" sz="1400" b="1" dirty="0"/>
              <a:t> </a:t>
            </a:r>
            <a:r>
              <a:rPr lang="en-US" sz="1400" b="1" dirty="0" err="1"/>
              <a:t>Bauskar</a:t>
            </a:r>
            <a:r>
              <a:rPr lang="en-US" sz="1400" b="1" dirty="0"/>
              <a:t>, Sankalp </a:t>
            </a:r>
            <a:r>
              <a:rPr lang="en-US" sz="1400" b="1" dirty="0" err="1"/>
              <a:t>Sangle</a:t>
            </a:r>
            <a:endParaRPr lang="en-US" altLang="zh-CN" sz="1400" dirty="0"/>
          </a:p>
          <a:p>
            <a:pPr algn="ctr"/>
            <a:r>
              <a:rPr lang="en-US" sz="1400" dirty="0"/>
              <a:t>Georgia 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746B3-33BA-934B-A861-376232235DBF}"/>
              </a:ext>
            </a:extLst>
          </p:cNvPr>
          <p:cNvSpPr txBox="1"/>
          <p:nvPr/>
        </p:nvSpPr>
        <p:spPr>
          <a:xfrm>
            <a:off x="43927" y="1140037"/>
            <a:ext cx="3882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effectLst/>
              </a:rPr>
              <a:t>Workflow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4A36AA-3295-8245-9C20-7A83A73573AE}"/>
              </a:ext>
            </a:extLst>
          </p:cNvPr>
          <p:cNvSpPr/>
          <p:nvPr/>
        </p:nvSpPr>
        <p:spPr>
          <a:xfrm>
            <a:off x="304765" y="2098774"/>
            <a:ext cx="925443" cy="30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FFEF5-E870-884E-8672-33A3EA07DC1F}"/>
              </a:ext>
            </a:extLst>
          </p:cNvPr>
          <p:cNvSpPr/>
          <p:nvPr/>
        </p:nvSpPr>
        <p:spPr>
          <a:xfrm>
            <a:off x="304766" y="1784065"/>
            <a:ext cx="925456" cy="314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55B72-19C1-A34E-A82A-D203F222D4AF}"/>
              </a:ext>
            </a:extLst>
          </p:cNvPr>
          <p:cNvSpPr/>
          <p:nvPr/>
        </p:nvSpPr>
        <p:spPr>
          <a:xfrm>
            <a:off x="1384739" y="1797690"/>
            <a:ext cx="925456" cy="3010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1C9B1C-0F5B-C543-B627-162D28702D64}"/>
              </a:ext>
            </a:extLst>
          </p:cNvPr>
          <p:cNvSpPr/>
          <p:nvPr/>
        </p:nvSpPr>
        <p:spPr>
          <a:xfrm>
            <a:off x="839946" y="2672723"/>
            <a:ext cx="943346" cy="6021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 Store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117B0-57FD-EB4D-A286-E8AC4407734D}"/>
              </a:ext>
            </a:extLst>
          </p:cNvPr>
          <p:cNvSpPr/>
          <p:nvPr/>
        </p:nvSpPr>
        <p:spPr>
          <a:xfrm>
            <a:off x="1428392" y="3445072"/>
            <a:ext cx="943346" cy="48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Buildings in FOV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20B16-6246-384C-8279-D8160186DBDA}"/>
              </a:ext>
            </a:extLst>
          </p:cNvPr>
          <p:cNvSpPr/>
          <p:nvPr/>
        </p:nvSpPr>
        <p:spPr>
          <a:xfrm>
            <a:off x="173053" y="6093076"/>
            <a:ext cx="925440" cy="4853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Store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181DD-F3FD-E640-95F7-E9978FC47FA7}"/>
              </a:ext>
            </a:extLst>
          </p:cNvPr>
          <p:cNvSpPr/>
          <p:nvPr/>
        </p:nvSpPr>
        <p:spPr>
          <a:xfrm>
            <a:off x="1384739" y="2098774"/>
            <a:ext cx="925443" cy="3010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Radius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29E9F-AEC5-AD41-84EE-9C31A4007D74}"/>
              </a:ext>
            </a:extLst>
          </p:cNvPr>
          <p:cNvSpPr/>
          <p:nvPr/>
        </p:nvSpPr>
        <p:spPr>
          <a:xfrm>
            <a:off x="176139" y="1671206"/>
            <a:ext cx="2270961" cy="8381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3FEC22-E2BC-F440-AB6A-E92F181BF8C2}"/>
              </a:ext>
            </a:extLst>
          </p:cNvPr>
          <p:cNvSpPr/>
          <p:nvPr/>
        </p:nvSpPr>
        <p:spPr>
          <a:xfrm>
            <a:off x="1428385" y="4407488"/>
            <a:ext cx="943346" cy="48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Building Spans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50B3E8-6BF1-454A-B077-361D7B2AE4DF}"/>
              </a:ext>
            </a:extLst>
          </p:cNvPr>
          <p:cNvSpPr/>
          <p:nvPr/>
        </p:nvSpPr>
        <p:spPr>
          <a:xfrm>
            <a:off x="173052" y="3445072"/>
            <a:ext cx="925442" cy="48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Edges </a:t>
            </a:r>
          </a:p>
          <a:p>
            <a:pPr algn="ctr"/>
            <a:r>
              <a:rPr lang="en-US" sz="1200" dirty="0"/>
              <a:t>in FOV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CE257-6394-0A4B-B4B8-1EE56954F644}"/>
              </a:ext>
            </a:extLst>
          </p:cNvPr>
          <p:cNvSpPr/>
          <p:nvPr/>
        </p:nvSpPr>
        <p:spPr>
          <a:xfrm>
            <a:off x="173052" y="4407488"/>
            <a:ext cx="925442" cy="48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Covering</a:t>
            </a:r>
          </a:p>
          <a:p>
            <a:pPr algn="ctr"/>
            <a:r>
              <a:rPr lang="en-US" sz="1200" dirty="0"/>
              <a:t>Edges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3C6556-88B5-C242-8563-63A7BF21BA1B}"/>
              </a:ext>
            </a:extLst>
          </p:cNvPr>
          <p:cNvSpPr/>
          <p:nvPr/>
        </p:nvSpPr>
        <p:spPr>
          <a:xfrm>
            <a:off x="173052" y="5319854"/>
            <a:ext cx="925441" cy="48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</a:t>
            </a:r>
          </a:p>
          <a:p>
            <a:pPr algn="ctr"/>
            <a:r>
              <a:rPr lang="en-US" sz="1200" dirty="0"/>
              <a:t>Edges Set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F461EA0-5753-BD49-B79D-A1932B2A4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8" y="1140037"/>
            <a:ext cx="3202399" cy="31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E7BE42-EAE5-6745-8BF9-6F415ACB6E9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311619" y="3274891"/>
            <a:ext cx="588446" cy="17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E44CEA-96E3-B54C-9C9A-5925C36648BE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635773" y="3274891"/>
            <a:ext cx="675846" cy="17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D9851D-DA79-974F-A790-A8A2B924D2C5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flipH="1">
            <a:off x="1900058" y="3930441"/>
            <a:ext cx="7" cy="47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44AA06-6648-6E44-A405-9F13A92F873C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635773" y="3930441"/>
            <a:ext cx="0" cy="47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6298A-8346-874B-86D8-3322BFD0687D}"/>
              </a:ext>
            </a:extLst>
          </p:cNvPr>
          <p:cNvSpPr txBox="1"/>
          <p:nvPr/>
        </p:nvSpPr>
        <p:spPr>
          <a:xfrm>
            <a:off x="626260" y="3927414"/>
            <a:ext cx="94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Overlapping</a:t>
            </a:r>
          </a:p>
          <a:p>
            <a:r>
              <a:rPr lang="en-US" sz="1200" dirty="0"/>
              <a:t>Filter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444640-4EC1-8849-88A5-601531BE408F}"/>
              </a:ext>
            </a:extLst>
          </p:cNvPr>
          <p:cNvSpPr txBox="1"/>
          <p:nvPr/>
        </p:nvSpPr>
        <p:spPr>
          <a:xfrm>
            <a:off x="1225713" y="5067893"/>
            <a:ext cx="97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Overlapping </a:t>
            </a:r>
          </a:p>
          <a:p>
            <a:r>
              <a:rPr lang="en-US" sz="1200" dirty="0"/>
              <a:t>Filter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1E73AD-59E7-1242-8CB9-FE2DB302AB04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635773" y="4892857"/>
            <a:ext cx="0" cy="42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5D882B-EB51-3246-9CAA-072FBF0AC7D4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flipH="1">
            <a:off x="635773" y="4892857"/>
            <a:ext cx="1264285" cy="42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D37BAB6-DC78-A24E-ACA6-669C68C51E37}"/>
              </a:ext>
            </a:extLst>
          </p:cNvPr>
          <p:cNvSpPr/>
          <p:nvPr/>
        </p:nvSpPr>
        <p:spPr>
          <a:xfrm>
            <a:off x="2740572" y="1797690"/>
            <a:ext cx="925443" cy="60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A1AC37-8DE5-9C46-8E0B-A6586E0C7EB9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1311619" y="2509392"/>
            <a:ext cx="1" cy="16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42FCF25-D159-DB41-B3E3-E1E763FE0DAA}"/>
              </a:ext>
            </a:extLst>
          </p:cNvPr>
          <p:cNvSpPr/>
          <p:nvPr/>
        </p:nvSpPr>
        <p:spPr>
          <a:xfrm>
            <a:off x="2636171" y="3445071"/>
            <a:ext cx="1134247" cy="144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466044-AE80-DA4A-8BDA-353D64714FF5}"/>
              </a:ext>
            </a:extLst>
          </p:cNvPr>
          <p:cNvCxnSpPr>
            <a:cxnSpLocks/>
            <a:stCxn id="70" idx="2"/>
            <a:endCxn id="81" idx="0"/>
          </p:cNvCxnSpPr>
          <p:nvPr/>
        </p:nvCxnSpPr>
        <p:spPr>
          <a:xfrm>
            <a:off x="3203294" y="2399858"/>
            <a:ext cx="1" cy="104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5D71C46-08FD-F243-9A53-708DC76FABD9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>
            <a:off x="635773" y="5805223"/>
            <a:ext cx="0" cy="28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2E01F16-3E53-664A-9B27-9D7DD4F3A860}"/>
              </a:ext>
            </a:extLst>
          </p:cNvPr>
          <p:cNvSpPr/>
          <p:nvPr/>
        </p:nvSpPr>
        <p:spPr>
          <a:xfrm>
            <a:off x="1422065" y="6093077"/>
            <a:ext cx="943346" cy="48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Expectation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FAE143-340B-A34B-A8A0-6E0194340146}"/>
              </a:ext>
            </a:extLst>
          </p:cNvPr>
          <p:cNvCxnSpPr>
            <a:stCxn id="25" idx="3"/>
            <a:endCxn id="90" idx="1"/>
          </p:cNvCxnSpPr>
          <p:nvPr/>
        </p:nvCxnSpPr>
        <p:spPr>
          <a:xfrm>
            <a:off x="1098493" y="6335761"/>
            <a:ext cx="323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FD03261-AED0-3740-8ED5-32E7A57B43E9}"/>
              </a:ext>
            </a:extLst>
          </p:cNvPr>
          <p:cNvSpPr/>
          <p:nvPr/>
        </p:nvSpPr>
        <p:spPr>
          <a:xfrm>
            <a:off x="2630496" y="6093077"/>
            <a:ext cx="1139090" cy="485369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867BA3-1E1E-6844-8B44-2D52816D1DA1}"/>
              </a:ext>
            </a:extLst>
          </p:cNvPr>
          <p:cNvSpPr/>
          <p:nvPr/>
        </p:nvSpPr>
        <p:spPr>
          <a:xfrm>
            <a:off x="2641643" y="5319854"/>
            <a:ext cx="1127943" cy="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FLANN Matcher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3939F3-114F-9443-AD10-FC63A90A0FF5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3203295" y="4892856"/>
            <a:ext cx="2320" cy="42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478FF0D-74F1-224F-83A8-A1AE972F6E5F}"/>
              </a:ext>
            </a:extLst>
          </p:cNvPr>
          <p:cNvCxnSpPr>
            <a:stCxn id="90" idx="0"/>
            <a:endCxn id="87" idx="1"/>
          </p:cNvCxnSpPr>
          <p:nvPr/>
        </p:nvCxnSpPr>
        <p:spPr>
          <a:xfrm flipV="1">
            <a:off x="1893738" y="5590228"/>
            <a:ext cx="747905" cy="50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030A8B-35BF-7641-839D-4677D44A536D}"/>
              </a:ext>
            </a:extLst>
          </p:cNvPr>
          <p:cNvCxnSpPr>
            <a:stCxn id="87" idx="2"/>
            <a:endCxn id="95" idx="0"/>
          </p:cNvCxnSpPr>
          <p:nvPr/>
        </p:nvCxnSpPr>
        <p:spPr>
          <a:xfrm flipH="1">
            <a:off x="3200041" y="5860601"/>
            <a:ext cx="5574" cy="23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6">
            <a:extLst>
              <a:ext uri="{FF2B5EF4-FFF2-40B4-BE49-F238E27FC236}">
                <a16:creationId xmlns:a16="http://schemas.microsoft.com/office/drawing/2014/main" id="{013ACC4B-E419-4F45-AA90-C6B014661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5840"/>
              </p:ext>
            </p:extLst>
          </p:nvPr>
        </p:nvGraphicFramePr>
        <p:xfrm>
          <a:off x="4143352" y="4620886"/>
          <a:ext cx="3141434" cy="195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400">
                  <a:extLst>
                    <a:ext uri="{9D8B030D-6E8A-4147-A177-3AD203B41FA5}">
                      <a16:colId xmlns:a16="http://schemas.microsoft.com/office/drawing/2014/main" val="1927193942"/>
                    </a:ext>
                  </a:extLst>
                </a:gridCol>
                <a:gridCol w="2165034">
                  <a:extLst>
                    <a:ext uri="{9D8B030D-6E8A-4147-A177-3AD203B41FA5}">
                      <a16:colId xmlns:a16="http://schemas.microsoft.com/office/drawing/2014/main" val="2293282874"/>
                    </a:ext>
                  </a:extLst>
                </a:gridCol>
              </a:tblGrid>
              <a:tr h="618177">
                <a:tc>
                  <a:txBody>
                    <a:bodyPr/>
                    <a:lstStyle/>
                    <a:p>
                      <a:r>
                        <a:rPr lang="en-US" sz="1000" dirty="0"/>
                        <a:t>GPS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Stores a graph of buildings.</a:t>
                      </a:r>
                    </a:p>
                    <a:p>
                      <a:r>
                        <a:rPr lang="en-US" sz="1000" dirty="0"/>
                        <a:t>Every component is convex in the Euclidean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246"/>
                  </a:ext>
                </a:extLst>
              </a:tr>
              <a:tr h="446461">
                <a:tc>
                  <a:txBody>
                    <a:bodyPr/>
                    <a:lstStyle/>
                    <a:p>
                      <a:r>
                        <a:rPr lang="en-US" sz="1000" dirty="0"/>
                        <a:t>Building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Given a reference point, find the angle range the building spans.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727"/>
                  </a:ext>
                </a:extLst>
              </a:tr>
              <a:tr h="446461">
                <a:tc>
                  <a:txBody>
                    <a:bodyPr/>
                    <a:lstStyle/>
                    <a:p>
                      <a:r>
                        <a:rPr lang="en-US" sz="1000" dirty="0"/>
                        <a:t>Covering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Filter out edges that get overshadowed by other edges.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67145"/>
                  </a:ext>
                </a:extLst>
              </a:tr>
              <a:tr h="446461">
                <a:tc>
                  <a:txBody>
                    <a:bodyPr/>
                    <a:lstStyle/>
                    <a:p>
                      <a:r>
                        <a:rPr lang="en-US" sz="1000" dirty="0"/>
                        <a:t>Visual Edges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Filter out edges based on overshadowing spans of buildings.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82809"/>
                  </a:ext>
                </a:extLst>
              </a:tr>
            </a:tbl>
          </a:graphicData>
        </a:graphic>
      </p:graphicFrame>
      <p:graphicFrame>
        <p:nvGraphicFramePr>
          <p:cNvPr id="129" name="Table 116">
            <a:extLst>
              <a:ext uri="{FF2B5EF4-FFF2-40B4-BE49-F238E27FC236}">
                <a16:creationId xmlns:a16="http://schemas.microsoft.com/office/drawing/2014/main" id="{D000DDBF-ECA8-7A44-AD66-7AC5112C3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41970"/>
              </p:ext>
            </p:extLst>
          </p:nvPr>
        </p:nvGraphicFramePr>
        <p:xfrm>
          <a:off x="7708565" y="4620886"/>
          <a:ext cx="4310377" cy="195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989">
                  <a:extLst>
                    <a:ext uri="{9D8B030D-6E8A-4147-A177-3AD203B41FA5}">
                      <a16:colId xmlns:a16="http://schemas.microsoft.com/office/drawing/2014/main" val="1927193942"/>
                    </a:ext>
                  </a:extLst>
                </a:gridCol>
                <a:gridCol w="3289388">
                  <a:extLst>
                    <a:ext uri="{9D8B030D-6E8A-4147-A177-3AD203B41FA5}">
                      <a16:colId xmlns:a16="http://schemas.microsoft.com/office/drawing/2014/main" val="2293282874"/>
                    </a:ext>
                  </a:extLst>
                </a:gridCol>
              </a:tblGrid>
              <a:tr h="652520">
                <a:tc>
                  <a:txBody>
                    <a:bodyPr/>
                    <a:lstStyle/>
                    <a:p>
                      <a:r>
                        <a:rPr lang="en-US" sz="1000" dirty="0"/>
                        <a:t>Feature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Precomputed set of features for every edge. </a:t>
                      </a:r>
                    </a:p>
                    <a:p>
                      <a:r>
                        <a:rPr lang="en-US" sz="1000" dirty="0"/>
                        <a:t>Considers different perspectives and parts of the 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267"/>
                  </a:ext>
                </a:extLst>
              </a:tr>
              <a:tr h="1015031">
                <a:tc>
                  <a:txBody>
                    <a:bodyPr/>
                    <a:lstStyle/>
                    <a:p>
                      <a:r>
                        <a:rPr lang="en-US" sz="1000" dirty="0"/>
                        <a:t>Preprocess</a:t>
                      </a:r>
                    </a:p>
                    <a:p>
                      <a:r>
                        <a:rPr lang="en-US" sz="1000" u="sng" dirty="0"/>
                        <a:t>Highest Latency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Resize →Denoise → Gray → Gaussian Blur → Canny Edge Detection → SIFT.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Same preprocessor used to generate feature store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727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Set of edge unique ids that are reported to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67145"/>
                  </a:ext>
                </a:extLst>
              </a:tr>
            </a:tbl>
          </a:graphicData>
        </a:graphic>
      </p:graphicFrame>
      <p:pic>
        <p:nvPicPr>
          <p:cNvPr id="1038" name="Picture 14">
            <a:extLst>
              <a:ext uri="{FF2B5EF4-FFF2-40B4-BE49-F238E27FC236}">
                <a16:creationId xmlns:a16="http://schemas.microsoft.com/office/drawing/2014/main" id="{AB511D2B-CE9E-0249-9610-127319A8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35" y="2672723"/>
            <a:ext cx="4384835" cy="17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12219D5-24FB-5E48-8EB5-2B6E99AFB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4704" y="1222310"/>
            <a:ext cx="1539704" cy="134352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EED25B4E-36D3-A240-ACE1-0553FFEF4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6022" y="1237269"/>
            <a:ext cx="916915" cy="130987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9BC1A35-E1BD-B647-BBD0-B86B78AAB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6855" y="1247732"/>
            <a:ext cx="1459006" cy="12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8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158</Words>
  <Application>Microsoft Macintosh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yf</dc:creator>
  <cp:lastModifiedBy>Bauskar, Adwait J</cp:lastModifiedBy>
  <cp:revision>129</cp:revision>
  <dcterms:created xsi:type="dcterms:W3CDTF">2021-02-20T02:18:26Z</dcterms:created>
  <dcterms:modified xsi:type="dcterms:W3CDTF">2021-12-04T19:29:51Z</dcterms:modified>
</cp:coreProperties>
</file>