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70" r:id="rId8"/>
    <p:sldId id="263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&amp; UI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Effective and efficient quality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</a:t>
            </a:r>
            <a:r>
              <a:rPr lang="en-US" dirty="0"/>
              <a:t>objects (depends on </a:t>
            </a:r>
            <a:r>
              <a:rPr lang="en-US" dirty="0" smtClean="0"/>
              <a:t>testing tools)</a:t>
            </a:r>
          </a:p>
          <a:p>
            <a:endParaRPr lang="en-US" dirty="0"/>
          </a:p>
          <a:p>
            <a:r>
              <a:rPr lang="en-US" dirty="0" smtClean="0"/>
              <a:t>Manipulate </a:t>
            </a:r>
            <a:r>
              <a:rPr lang="en-US" dirty="0"/>
              <a:t>objects (Scripting language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outcomes </a:t>
            </a:r>
            <a:r>
              <a:rPr lang="en-US" dirty="0" smtClean="0"/>
              <a:t>(</a:t>
            </a:r>
            <a:r>
              <a:rPr lang="en-US" strike="sngStrike" dirty="0" smtClean="0"/>
              <a:t>Magic</a:t>
            </a:r>
            <a:r>
              <a:rPr lang="en-US" dirty="0" smtClean="0"/>
              <a:t>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creation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1362"/>
            <a:ext cx="9905998" cy="3124201"/>
          </a:xfrm>
        </p:spPr>
        <p:txBody>
          <a:bodyPr/>
          <a:lstStyle/>
          <a:p>
            <a:r>
              <a:rPr lang="en-US" dirty="0" smtClean="0"/>
              <a:t>Close </a:t>
            </a:r>
            <a:r>
              <a:rPr lang="en-US" dirty="0"/>
              <a:t>to full </a:t>
            </a:r>
            <a:r>
              <a:rPr lang="en-US" dirty="0" smtClean="0"/>
              <a:t>coverage</a:t>
            </a:r>
          </a:p>
          <a:p>
            <a:endParaRPr lang="en-US" dirty="0"/>
          </a:p>
          <a:p>
            <a:r>
              <a:rPr lang="en-US" dirty="0" smtClean="0"/>
              <a:t>Reduce test run time</a:t>
            </a:r>
          </a:p>
          <a:p>
            <a:endParaRPr lang="en-US" dirty="0"/>
          </a:p>
          <a:p>
            <a:r>
              <a:rPr lang="en-US" dirty="0" smtClean="0"/>
              <a:t>Readability is key</a:t>
            </a:r>
          </a:p>
        </p:txBody>
      </p:sp>
    </p:spTree>
    <p:extLst>
      <p:ext uri="{BB962C8B-B14F-4D97-AF65-F5344CB8AC3E}">
        <p14:creationId xmlns:p14="http://schemas.microsoft.com/office/powerpoint/2010/main" val="28632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/>
              <a:t>test scope during sprint planning and development </a:t>
            </a:r>
            <a:r>
              <a:rPr lang="en-US" dirty="0" smtClean="0"/>
              <a:t>planning</a:t>
            </a:r>
          </a:p>
          <a:p>
            <a:endParaRPr lang="en-US" dirty="0"/>
          </a:p>
          <a:p>
            <a:r>
              <a:rPr lang="en-US" dirty="0" smtClean="0"/>
              <a:t>Plan</a:t>
            </a:r>
            <a:r>
              <a:rPr lang="en-US" dirty="0"/>
              <a:t>, design &amp; develop test while developers write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Regression </a:t>
            </a:r>
            <a:r>
              <a:rPr lang="en-US" dirty="0"/>
              <a:t>happens after every feature </a:t>
            </a:r>
            <a:r>
              <a:rPr lang="en-US" dirty="0" smtClean="0"/>
              <a:t>is </a:t>
            </a:r>
            <a:r>
              <a:rPr lang="en-US" dirty="0"/>
              <a:t>ready to be merged into main branch</a:t>
            </a:r>
          </a:p>
        </p:txBody>
      </p:sp>
    </p:spTree>
    <p:extLst>
      <p:ext uri="{BB962C8B-B14F-4D97-AF65-F5344CB8AC3E}">
        <p14:creationId xmlns:p14="http://schemas.microsoft.com/office/powerpoint/2010/main" val="36668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do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tests on your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Tests </a:t>
            </a:r>
            <a:r>
              <a:rPr lang="en-US" dirty="0"/>
              <a:t>run on a different </a:t>
            </a:r>
            <a:r>
              <a:rPr lang="en-US" dirty="0" smtClean="0"/>
              <a:t>machine. Either </a:t>
            </a:r>
            <a:r>
              <a:rPr lang="en-US" dirty="0"/>
              <a:t>VM or physical machine</a:t>
            </a:r>
          </a:p>
        </p:txBody>
      </p:sp>
    </p:spTree>
    <p:extLst>
      <p:ext uri="{BB962C8B-B14F-4D97-AF65-F5344CB8AC3E}">
        <p14:creationId xmlns:p14="http://schemas.microsoft.com/office/powerpoint/2010/main" val="42382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 (integration testing)</a:t>
            </a:r>
            <a:endParaRPr lang="en-US" dirty="0"/>
          </a:p>
          <a:p>
            <a:r>
              <a:rPr lang="en-US" dirty="0"/>
              <a:t>Who does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Why do we need it</a:t>
            </a:r>
            <a:endParaRPr lang="en-US" dirty="0"/>
          </a:p>
          <a:p>
            <a:r>
              <a:rPr lang="en-US" dirty="0"/>
              <a:t>How do we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When do we do it</a:t>
            </a:r>
          </a:p>
          <a:p>
            <a:r>
              <a:rPr lang="en-US" dirty="0" smtClean="0"/>
              <a:t>Where do we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integration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INTEGRATION TESTING</a:t>
            </a:r>
            <a:r>
              <a:rPr lang="en-US" dirty="0">
                <a:effectLst/>
              </a:rPr>
              <a:t> is a level of software </a:t>
            </a:r>
            <a:r>
              <a:rPr lang="en-US" b="1" dirty="0" smtClean="0">
                <a:effectLst/>
              </a:rPr>
              <a:t>testing </a:t>
            </a:r>
            <a:r>
              <a:rPr lang="en-US" dirty="0" smtClean="0">
                <a:effectLst/>
              </a:rPr>
              <a:t>where </a:t>
            </a:r>
            <a:r>
              <a:rPr lang="en-US" dirty="0">
                <a:effectLst/>
              </a:rPr>
              <a:t>individual units are combined and </a:t>
            </a:r>
            <a:r>
              <a:rPr lang="en-US" b="1" dirty="0">
                <a:effectLst/>
              </a:rPr>
              <a:t>tested</a:t>
            </a:r>
            <a:r>
              <a:rPr lang="en-US" dirty="0">
                <a:effectLst/>
              </a:rPr>
              <a:t> as a group. The purpose of this level of </a:t>
            </a:r>
            <a:r>
              <a:rPr lang="en-US" b="1" dirty="0">
                <a:effectLst/>
              </a:rPr>
              <a:t>testing</a:t>
            </a:r>
            <a:r>
              <a:rPr lang="en-US" dirty="0">
                <a:effectLst/>
              </a:rPr>
              <a:t> is to expose faults in the interaction between </a:t>
            </a:r>
            <a:r>
              <a:rPr lang="en-US" b="1" dirty="0">
                <a:effectLst/>
              </a:rPr>
              <a:t>integrated</a:t>
            </a:r>
            <a:r>
              <a:rPr lang="en-US" dirty="0">
                <a:effectLst/>
              </a:rPr>
              <a:t> 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unit tests and integration tests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04782"/>
              </p:ext>
            </p:extLst>
          </p:nvPr>
        </p:nvGraphicFramePr>
        <p:xfrm>
          <a:off x="1141413" y="2666999"/>
          <a:ext cx="9906000" cy="338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22865998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42155129"/>
                    </a:ext>
                  </a:extLst>
                </a:gridCol>
              </a:tblGrid>
              <a:tr h="441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Integration tests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5748"/>
                  </a:ext>
                </a:extLst>
              </a:tr>
              <a:tr h="7618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= Narrow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 = Wide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53394"/>
                  </a:ext>
                </a:extLst>
              </a:tr>
              <a:tr h="6537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Checks if small piece of code is doing what it is suppose to 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Checks if different pieces of the modules are working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85965"/>
                  </a:ext>
                </a:extLst>
              </a:tr>
              <a:tr h="1088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dependencies </a:t>
                      </a:r>
                      <a:r>
                        <a:rPr lang="en-US" dirty="0"/>
                        <a:t>on code outside the unit tested.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Dependent on other outside systems like databases, hardware allocated for them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08111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and executed by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and executed by testing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38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</a:t>
            </a:r>
            <a:r>
              <a:rPr lang="en-US" dirty="0" smtClean="0"/>
              <a:t>do QA?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2476"/>
            <a:ext cx="9905998" cy="3124201"/>
          </a:xfrm>
        </p:spPr>
        <p:txBody>
          <a:bodyPr/>
          <a:lstStyle/>
          <a:p>
            <a:r>
              <a:rPr lang="en-US" dirty="0" smtClean="0"/>
              <a:t>QA </a:t>
            </a:r>
            <a:r>
              <a:rPr lang="en-US" dirty="0"/>
              <a:t>gives customers a great experience using software that we create.</a:t>
            </a:r>
          </a:p>
          <a:p>
            <a:endParaRPr lang="en-US" dirty="0" smtClean="0"/>
          </a:p>
          <a:p>
            <a:r>
              <a:rPr lang="en-US" dirty="0" smtClean="0"/>
              <a:t>QA helps the business save money</a:t>
            </a:r>
          </a:p>
          <a:p>
            <a:endParaRPr lang="en-US" dirty="0" smtClean="0"/>
          </a:p>
          <a:p>
            <a:r>
              <a:rPr lang="en-US" dirty="0" smtClean="0"/>
              <a:t>QA </a:t>
            </a:r>
            <a:r>
              <a:rPr lang="en-US" dirty="0"/>
              <a:t>also gives developers </a:t>
            </a:r>
            <a:r>
              <a:rPr lang="en-US" dirty="0" smtClean="0"/>
              <a:t>the </a:t>
            </a:r>
            <a:r>
              <a:rPr lang="en-US" dirty="0"/>
              <a:t>confidence to break things and try different risky approaches without worrying about old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Automated QA vs manual QA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54" y="2171818"/>
            <a:ext cx="6068705" cy="377732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8" y="2171818"/>
            <a:ext cx="4648387" cy="3777324"/>
          </a:xfrm>
        </p:spPr>
      </p:pic>
    </p:spTree>
    <p:extLst>
      <p:ext uri="{BB962C8B-B14F-4D97-AF65-F5344CB8AC3E}">
        <p14:creationId xmlns:p14="http://schemas.microsoft.com/office/powerpoint/2010/main" val="22736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Testing team comprised of software engineers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automated </a:t>
            </a:r>
            <a:r>
              <a:rPr lang="en-US" dirty="0" err="1" smtClean="0"/>
              <a:t>qa</a:t>
            </a:r>
            <a:r>
              <a:rPr lang="en-US" dirty="0" smtClean="0"/>
              <a:t> engineer typically:</a:t>
            </a:r>
          </a:p>
          <a:p>
            <a:pPr marL="0" indent="0">
              <a:buNone/>
            </a:pPr>
            <a:r>
              <a:rPr lang="en-US" dirty="0" smtClean="0"/>
              <a:t>Uses various testing frameworks and scripting languages</a:t>
            </a:r>
          </a:p>
          <a:p>
            <a:pPr marL="0" indent="0">
              <a:buNone/>
            </a:pPr>
            <a:r>
              <a:rPr lang="en-US" dirty="0" smtClean="0"/>
              <a:t>Peer reviews</a:t>
            </a:r>
          </a:p>
          <a:p>
            <a:pPr marL="0" indent="0">
              <a:buNone/>
            </a:pPr>
            <a:r>
              <a:rPr lang="en-US" dirty="0" smtClean="0"/>
              <a:t>Maintains test code base</a:t>
            </a:r>
          </a:p>
          <a:p>
            <a:pPr marL="0" indent="0">
              <a:buNone/>
            </a:pPr>
            <a:r>
              <a:rPr lang="en-US" dirty="0" smtClean="0"/>
              <a:t>Researches new technologies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9074"/>
              </p:ext>
            </p:extLst>
          </p:nvPr>
        </p:nvGraphicFramePr>
        <p:xfrm>
          <a:off x="8536967" y="830887"/>
          <a:ext cx="2510444" cy="228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444">
                  <a:extLst>
                    <a:ext uri="{9D8B030D-6E8A-4147-A177-3AD203B41FA5}">
                      <a16:colId xmlns:a16="http://schemas.microsoft.com/office/drawing/2014/main" val="870090515"/>
                    </a:ext>
                  </a:extLst>
                </a:gridCol>
              </a:tblGrid>
              <a:tr h="228954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Stock photo of</a:t>
                      </a:r>
                      <a:r>
                        <a:rPr lang="en-US" baseline="0" dirty="0" smtClean="0"/>
                        <a:t> Automation QA professional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404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3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0698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1. Create new test that tells you something when it fails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2. Run all tests written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test vs bad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5608"/>
            <a:ext cx="9905998" cy="3942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Testing functionality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fail </a:t>
            </a:r>
            <a:r>
              <a:rPr lang="en-US" dirty="0"/>
              <a:t>as expected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divide by zero</a:t>
            </a:r>
          </a:p>
          <a:p>
            <a:pPr marL="457200" lvl="1" indent="0">
              <a:buNone/>
            </a:pPr>
            <a:r>
              <a:rPr lang="en-US" dirty="0" smtClean="0"/>
              <a:t>pass </a:t>
            </a:r>
            <a:r>
              <a:rPr lang="en-US" dirty="0"/>
              <a:t>as expected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1+1=2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Bad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Testing </a:t>
            </a:r>
            <a:r>
              <a:rPr lang="en-US" dirty="0"/>
              <a:t>something </a:t>
            </a:r>
            <a:r>
              <a:rPr lang="en-US" dirty="0" smtClean="0"/>
              <a:t>that’s </a:t>
            </a:r>
            <a:r>
              <a:rPr lang="en-US" dirty="0"/>
              <a:t>been tested </a:t>
            </a:r>
            <a:r>
              <a:rPr lang="en-US" dirty="0" smtClean="0"/>
              <a:t>before</a:t>
            </a:r>
          </a:p>
          <a:p>
            <a:pPr marL="457200" lvl="1" indent="0">
              <a:buNone/>
            </a:pPr>
            <a:r>
              <a:rPr lang="en-US" dirty="0" smtClean="0"/>
              <a:t>Something that is better tested manually </a:t>
            </a:r>
            <a:r>
              <a:rPr lang="en-US" dirty="0" err="1" smtClean="0"/>
              <a:t>eg</a:t>
            </a:r>
            <a:r>
              <a:rPr lang="en-US" dirty="0" smtClean="0"/>
              <a:t>. Appearance of application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32" y="1292629"/>
            <a:ext cx="29724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162</TotalTime>
  <Words>347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integration &amp; UI testing</vt:lpstr>
      <vt:lpstr>Overview</vt:lpstr>
      <vt:lpstr>What is integration testing?</vt:lpstr>
      <vt:lpstr>Difference between unit tests and integration tests</vt:lpstr>
      <vt:lpstr>Why do we do QA?</vt:lpstr>
      <vt:lpstr>Automated QA vs manual QA</vt:lpstr>
      <vt:lpstr>Who does it?</vt:lpstr>
      <vt:lpstr>How do we do integration testing</vt:lpstr>
      <vt:lpstr>Good test vs bad test</vt:lpstr>
      <vt:lpstr>UI test steps</vt:lpstr>
      <vt:lpstr>Test creation priorities</vt:lpstr>
      <vt:lpstr>When do we do it?</vt:lpstr>
      <vt:lpstr>Where do we do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&amp; UI testing</dc:title>
  <dc:creator>Adwait Nadkarni</dc:creator>
  <cp:lastModifiedBy>Adwait Nadkarni</cp:lastModifiedBy>
  <cp:revision>16</cp:revision>
  <dcterms:created xsi:type="dcterms:W3CDTF">2019-05-15T21:00:59Z</dcterms:created>
  <dcterms:modified xsi:type="dcterms:W3CDTF">2019-05-15T23:53:54Z</dcterms:modified>
</cp:coreProperties>
</file>