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D</a:t>
            </a:r>
            <a:r>
              <a:rPr altLang="en-IN" dirty="0" sz="2400" lang="en-US" smtClean="0"/>
              <a:t>W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V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4</a:t>
            </a:r>
            <a:r>
              <a:rPr altLang="en-IN" dirty="0" sz="2400" lang="en-US" smtClean="0"/>
              <a:t>3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  <a:endParaRPr dirty="0" sz="2000" lang="en-IN"/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  <a:endParaRPr dirty="0" sz="2000" lang="en-IN"/>
          </a:p>
          <a:p>
            <a:endParaRPr dirty="0" sz="2000" lang="en-IN"/>
          </a:p>
          <a:p>
            <a:r>
              <a:rPr b="1" dirty="0" sz="2000" lang="en-IN"/>
              <a:t>Data cleaning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  <a:endParaRPr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  <a:endParaRPr dirty="0" sz="2000" lang="en-IN"/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  <a:endParaRPr dirty="0" sz="2000" lang="en-IN"/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3600" lang="en-IN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3600" lang="en-IN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3600" lang="en-IN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3600" lang="en-IN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3600" lang="en-IN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3600" lang="en-IN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3600" lang="en-IN" spc="5">
                <a:latin typeface="Trebuchet MS" panose="020B0603020202020204"/>
                <a:cs typeface="Trebuchet MS" panose="020B0603020202020204"/>
              </a:rPr>
              <a:t>G</a:t>
            </a:r>
            <a:endParaRPr dirty="0" sz="3600" lang="en-IN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44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  <a:endParaRPr dirty="0" sz="2000" lang="en-IN"/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  <a:endParaRPr dirty="0" sz="2000" lang="en-IN"/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  <a:endParaRPr dirty="0" sz="2000" lang="en-IN"/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  <a:endParaRPr dirty="0" sz="2000" lang="en-IN"/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  <a:endParaRPr dirty="0" sz="2000" lang="en-IN"/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  <a:endParaRPr dirty="0" sz="20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23901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  <a:endParaRPr dirty="0" sz="2000" lang="en-US">
              <a:latin typeface="Sitka Heading Semibold" pitchFamily="2" charset="0"/>
            </a:endParaRP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  <a:endParaRPr dirty="0" lang="en-US"/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  <a:endParaRPr dirty="0" lang="en-US"/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  <a:endParaRPr dirty="0" sz="2400" lang="en-US"/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  <a:endParaRPr b="1" dirty="0" sz="280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Sitka Heading Semibold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  <a:endParaRPr dirty="0" sz="2800" lang="en-IN"/>
          </a:p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  <a:endParaRPr dirty="0" sz="2800" lang="en-IN"/>
          </a:p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  <a:endParaRPr dirty="0" sz="2800" lang="en-IN"/>
          </a:p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  <a:endParaRPr dirty="0" sz="2800" lang="en-IN"/>
          </a:p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  <a:endParaRPr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  </dc:title>
  <dc:creator>Konduru Narasimha</dc:creator>
  <cp:lastModifiedBy>Jenistin V COMS1015</cp:lastModifiedBy>
  <dcterms:created xsi:type="dcterms:W3CDTF">2024-09-19T11:55:53Z</dcterms:created>
  <dcterms:modified xsi:type="dcterms:W3CDTF">2024-09-22T06:16:54Z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7130ac41c10647d4b72e7d57eb4e3bc7</vt:lpwstr>
  </property>
  <property fmtid="{D5CDD505-2E9C-101B-9397-08002B2CF9AE}" pid="5" name="KSOProductBuildVer">
    <vt:lpwstr>1033-12.2.0.18283</vt:lpwstr>
  </property>
</Properties>
</file>