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3301" y="0"/>
            <a:ext cx="11954697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2580" y="2314906"/>
            <a:ext cx="1210310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619600" y="6119534"/>
            <a:ext cx="740918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B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7069" y="645913"/>
            <a:ext cx="16533860" cy="1318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5793" y="2445338"/>
            <a:ext cx="12516485" cy="509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72580" y="2314906"/>
            <a:ext cx="12103100" cy="1245213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 marR="5080" algn="ctr">
              <a:lnSpc>
                <a:spcPts val="8700"/>
              </a:lnSpc>
              <a:spcBef>
                <a:spcPts val="1010"/>
              </a:spcBef>
            </a:pPr>
            <a:r>
              <a:rPr lang="en-IN" sz="7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LAN Network</a:t>
            </a:r>
            <a:endParaRPr sz="7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619600" y="6119534"/>
            <a:ext cx="7409180" cy="10475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7305" marR="5080" indent="-1285240">
              <a:lnSpc>
                <a:spcPct val="116700"/>
              </a:lnSpc>
              <a:spcBef>
                <a:spcPts val="95"/>
              </a:spcBef>
            </a:pPr>
            <a:r>
              <a:rPr sz="3000" spc="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19ECE311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300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sz="3000" spc="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sz="3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S6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34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BTech</a:t>
            </a:r>
            <a:r>
              <a:rPr sz="3000" spc="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4300"/>
            <a:ext cx="17802225" cy="10287000"/>
            <a:chOff x="0" y="0"/>
            <a:chExt cx="17802225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749" y="0"/>
              <a:ext cx="157352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59082" y="768869"/>
            <a:ext cx="16343118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B0FC93-37DC-937A-00DF-03B5958F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54" y="1866900"/>
            <a:ext cx="1345753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network connectivity achieved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devices across different VLANs successfully communicated via RIP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functioning correctly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FTP, Web Hosting, and DNS services tested and confirmed operational.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network performance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via VLANs reduced unnecessary broadcast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and manageability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3 switches and IP-based design improved traffic control and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simulation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network was simulated and tested in Cisco Packet Tracer.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0793" y="0"/>
            <a:ext cx="11977206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37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10"/>
              </a:spcBef>
            </a:pPr>
            <a:r>
              <a:rPr sz="4550" spc="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4550" spc="-2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50" spc="1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endParaRPr sz="4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150901"/>
            <a:ext cx="104775" cy="104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712876"/>
            <a:ext cx="104775" cy="104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274851"/>
            <a:ext cx="104775" cy="104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836826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5398801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06116" y="2809817"/>
            <a:ext cx="8194040" cy="2809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IN" sz="3200" spc="5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Aher</a:t>
            </a:r>
            <a:r>
              <a:rPr sz="3200" spc="-1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-1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</a:t>
            </a:r>
            <a:r>
              <a:rPr lang="en-IN"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012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Adwaith Narayan</a:t>
            </a:r>
            <a:r>
              <a:rPr sz="3200" spc="7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7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AM.EN.U4ECE220</a:t>
            </a:r>
            <a:r>
              <a:rPr lang="en-IN"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sz="3200" spc="-2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spc="110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lang="en-IN" sz="3200" spc="1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 Nair – AM.EN.U4ECE22021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53085">
              <a:lnSpc>
                <a:spcPct val="115199"/>
              </a:lnSpc>
            </a:pP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Naveen 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5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AM.EN.U4ECE220</a:t>
            </a: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spc="-60" dirty="0">
              <a:solidFill>
                <a:srgbClr val="2A2A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53085">
              <a:lnSpc>
                <a:spcPct val="115199"/>
              </a:lnSpc>
            </a:pPr>
            <a:r>
              <a:rPr lang="en-IN" sz="3200" spc="-6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Indiresh Sunkara</a:t>
            </a:r>
            <a:r>
              <a:rPr lang="en-IN" sz="3200" spc="135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AM.EN.U4ECE2204</a:t>
            </a:r>
            <a:r>
              <a:rPr lang="en-IN" sz="3200" spc="-1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9" y="-266700"/>
            <a:ext cx="10593741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0624" y="669023"/>
            <a:ext cx="16533860" cy="975206"/>
          </a:xfrm>
          <a:prstGeom prst="rect">
            <a:avLst/>
          </a:prstGeom>
        </p:spPr>
        <p:txBody>
          <a:bodyPr vert="horz" wrap="square" lIns="0" tIns="371415" rIns="0" bIns="0" rtlCol="0">
            <a:spAutoFit/>
          </a:bodyPr>
          <a:lstStyle/>
          <a:p>
            <a:pPr marL="5812790" algn="l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A14A80-ADC5-788C-3AFA-985376A65156}"/>
              </a:ext>
            </a:extLst>
          </p:cNvPr>
          <p:cNvSpPr txBox="1"/>
          <p:nvPr/>
        </p:nvSpPr>
        <p:spPr>
          <a:xfrm>
            <a:off x="1618397" y="2617258"/>
            <a:ext cx="15544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simulates a college campus network designed for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Amrita Vishwa Vidyapeetham, Amritapuri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using Cisco Packet Tracer.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secure, segmented LAN/WLAN infrastructure for various departments, supporting key academic operations such as: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9F2DA-0B6E-D3A3-8973-FD20AAFDAEDC}"/>
              </a:ext>
            </a:extLst>
          </p:cNvPr>
          <p:cNvSpPr txBox="1"/>
          <p:nvPr/>
        </p:nvSpPr>
        <p:spPr>
          <a:xfrm>
            <a:off x="1600200" y="4928383"/>
            <a:ext cx="1478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department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maintainable design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4780" y="0"/>
            <a:ext cx="9423219" cy="102869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31276"/>
            <a:ext cx="7425348" cy="13380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194D6A-0E00-A677-4EC0-5F19BCE6B7BB}"/>
              </a:ext>
            </a:extLst>
          </p:cNvPr>
          <p:cNvSpPr txBox="1"/>
          <p:nvPr/>
        </p:nvSpPr>
        <p:spPr>
          <a:xfrm>
            <a:off x="1524000" y="1376457"/>
            <a:ext cx="1554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Infrastructure: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9DC69491-DD5F-CFC9-4A66-2F567417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traffic shared the same broadcast domain, increasing vulnerability.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14D389-4075-ACFD-85CD-291168E19906}"/>
              </a:ext>
            </a:extLst>
          </p:cNvPr>
          <p:cNvSpPr txBox="1"/>
          <p:nvPr/>
        </p:nvSpPr>
        <p:spPr>
          <a:xfrm>
            <a:off x="1549579" y="2813340"/>
            <a:ext cx="14630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Basic, Flat Network Design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departments and hosts were part of a single unsegmented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IP Assignments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DHCP support; IPs were manually configured, leading to potential conflicts.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Network Devices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switches lacked support for monitoring, VLANs, or remote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Network Segmentation or Security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traffic shared the same broadcast domain, increasing vulnerability.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Resource Allocation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server rooms increased power and maintenance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Access and Firewall Protection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remote troubleshooting, monitoring, or security enforcement mechanisms.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66379" y="1338047"/>
            <a:ext cx="16283421" cy="12753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Network Design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A95F8-2195-B034-4BA0-B469ECF84682}"/>
              </a:ext>
            </a:extLst>
          </p:cNvPr>
          <p:cNvSpPr txBox="1"/>
          <p:nvPr/>
        </p:nvSpPr>
        <p:spPr>
          <a:xfrm>
            <a:off x="1166379" y="2832500"/>
            <a:ext cx="1590242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IP-Based Switching Infrastructure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switches with SNMP support for better traffic monitoring and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Segmentation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 are isolated into VLANs for security, traffic control,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with RIP Protocol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across routers using RIP ensures adaptive path selection and reduced manual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Network Backbone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LAN and WLAN infrastructure across departments and server rooms.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Key Services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hosting, FTP services, DNS, DHCP, and remote access integrated into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&amp; Scalable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supports up to 10 Gbps data rate with Cisco Catalyst 6509/4500 switches and Aironet access points.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ED6A-9D92-2D70-0A6B-5F306E1DC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272C0CD-D453-6F9C-F633-90E083681C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grpSp>
        <p:nvGrpSpPr>
          <p:cNvPr id="3" name="object 3">
            <a:extLst>
              <a:ext uri="{FF2B5EF4-FFF2-40B4-BE49-F238E27FC236}">
                <a16:creationId xmlns:a16="http://schemas.microsoft.com/office/drawing/2014/main" id="{931D6816-7230-AD91-397D-C9C5A8905AFF}"/>
              </a:ext>
            </a:extLst>
          </p:cNvPr>
          <p:cNvGrpSpPr/>
          <p:nvPr/>
        </p:nvGrpSpPr>
        <p:grpSpPr>
          <a:xfrm>
            <a:off x="0" y="0"/>
            <a:ext cx="7425690" cy="5290820"/>
            <a:chOff x="0" y="0"/>
            <a:chExt cx="7425690" cy="529082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4B33AC6-24F2-B7A1-6C2F-14D12F268C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F2460E6-FC49-05C3-C08F-4946EA07DB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8DB2377F-1F9D-4E9C-2D60-9C718400A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6379" y="1338047"/>
            <a:ext cx="16283421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 Used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CD90BC-E47E-9364-C94B-6C4FE610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79" y="2682349"/>
            <a:ext cx="15087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Catalyst 6509 &amp; 4500 Switches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Backbone switches with 10 Gbps ports and Virtual Switching System (VSS) for high-speed data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Aironet 1140 Series Access Points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wireless connectivity across campus; supports full Layer 3 mobility.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UCS (Unified Computing System)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compute, storage, and network — optimized for virtualization and energy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Cisco Firewall &amp; Security Tools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intrusion prevention, access control, and VPN setup for secure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Mobility Services Engine (MSE)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centralized control of wireless services and supports mobility-aware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551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9776" y="0"/>
            <a:ext cx="9998222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7070" y="6255"/>
            <a:ext cx="16533860" cy="1839674"/>
          </a:xfrm>
          <a:prstGeom prst="rect">
            <a:avLst/>
          </a:prstGeom>
        </p:spPr>
        <p:txBody>
          <a:bodyPr vert="horz" wrap="square" lIns="0" tIns="5722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 Plan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</a:t>
            </a: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1297" y="2069720"/>
            <a:ext cx="13856335" cy="5048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883025" indent="648335">
              <a:lnSpc>
                <a:spcPct val="116700"/>
              </a:lnSpc>
              <a:spcBef>
                <a:spcPts val="95"/>
              </a:spcBef>
            </a:pPr>
            <a:endParaRPr sz="3000" dirty="0">
              <a:latin typeface="Arial MT"/>
              <a:cs typeface="Arial MT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1FFEFFA-CEAF-EF8D-9DE6-B1F6B3EF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25" y="2188902"/>
            <a:ext cx="980230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is assigned a separate subnet for better control, segmentation,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devices have static IPs based on their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Room, Internet Lab, and Admin areas have their own IP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Subnets: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Dept → 192.168.1.0/24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 Dept → 192.168.2.0/24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Office/Admin → 192.168.3.0/24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Principal/HOD → 192.168.4.0/24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Room → 1.0.0.0/24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Lab → 128.168.0.0/24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Inter-router comms → 10.x.x.x and 20.x.x.x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3B8138-E325-EA72-8251-0003FEB3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2322129"/>
            <a:ext cx="7505829" cy="66381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4257" y="0"/>
            <a:ext cx="10593741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76300"/>
            <a:ext cx="1630680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Server Configuration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B754-76FD-75D2-0A64-A73F1484D8FC}"/>
              </a:ext>
            </a:extLst>
          </p:cNvPr>
          <p:cNvSpPr txBox="1"/>
          <p:nvPr/>
        </p:nvSpPr>
        <p:spPr>
          <a:xfrm>
            <a:off x="685800" y="2227089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IP: 100.50.20.3 (Static IP)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User Accounts &amp; Permissions: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21EE44-8F54-D205-727C-32C24523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7326"/>
            <a:ext cx="12344400" cy="5458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6158" y="-279828"/>
            <a:ext cx="18314158" cy="10603790"/>
            <a:chOff x="0" y="0"/>
            <a:chExt cx="18314158" cy="10603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163" y="316791"/>
              <a:ext cx="14047995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4" y="237904"/>
              <a:ext cx="7425348" cy="13380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001445" cy="52902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85606" y="3732274"/>
            <a:ext cx="1355725" cy="25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9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5148" y="3741751"/>
            <a:ext cx="189103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9397" y="3741751"/>
            <a:ext cx="1436370" cy="240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05"/>
              </a:lnSpc>
            </a:pPr>
            <a:endParaRPr sz="23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0600" y="839414"/>
            <a:ext cx="16899412" cy="1213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Command Demonstration</a:t>
            </a:r>
            <a:b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</a:t>
            </a:r>
            <a:endParaRPr sz="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417151-D091-F0D9-5F99-71819EDF3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4390" y="2481416"/>
            <a:ext cx="8796420" cy="5057999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DD6E77F-71EE-15EB-1586-EFB65A71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96338"/>
            <a:ext cx="710024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FTP client on a PC connected to FTP Server at 1.0.0.4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Username: Naveen, login successful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Passive mode enabled for data transfer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response verified via welcome message and login 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694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MT</vt:lpstr>
      <vt:lpstr>Times New Roman</vt:lpstr>
      <vt:lpstr>Office Theme</vt:lpstr>
      <vt:lpstr>College LAN Network</vt:lpstr>
      <vt:lpstr>Team Members</vt:lpstr>
      <vt:lpstr>OBJECTIVE</vt:lpstr>
      <vt:lpstr>PowerPoint Presentation</vt:lpstr>
      <vt:lpstr>Proposed Network Design -----------------------------------------------------------------------------------------------</vt:lpstr>
      <vt:lpstr>Network Devices Used -----------------------------------------------------------------------------------------------</vt:lpstr>
      <vt:lpstr>IP Addressing Plan -------------------------------------------------------------------------------------------------</vt:lpstr>
      <vt:lpstr>FTP Server Configuration -----------------------------------------------------------------------------------------------</vt:lpstr>
      <vt:lpstr>FTP Command Demonstration -----------------------------------------------------------------------------------------------------</vt:lpstr>
      <vt:lpstr>Results --------------------------------------------------------------------------------------------------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Presentation in Pink Lilac Pastel Blobs Basic Style</dc:title>
  <dc:creator>Aiswarya Santhosh</dc:creator>
  <cp:keywords>DAGqKtpjF5I,BAF-unDGLRY,0</cp:keywords>
  <cp:lastModifiedBy>indiresh Sunkara</cp:lastModifiedBy>
  <cp:revision>1</cp:revision>
  <dcterms:created xsi:type="dcterms:W3CDTF">2025-06-15T15:34:51Z</dcterms:created>
  <dcterms:modified xsi:type="dcterms:W3CDTF">2025-06-15T16:37:36Z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2025-06-15T00:00:00Z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2025-06-15T00:00:00Z</vt:filetime>
  </property>
  <property fmtid="{D5CDD505-2E9C-101B-9397-08002B2CF9AE}" pid="5" name="Producer">
    <vt:lpwstr>Canva</vt:lpwstr>
  </property>
</Properties>
</file>