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2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6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4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2D34-0541-40C1-BAF3-0823F15ED4E0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73C7-42C9-46E4-B926-E7878E000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3" y="897818"/>
            <a:ext cx="2122312" cy="2122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5905" y="302013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0230" y="6140127"/>
            <a:ext cx="1083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50" y="2808464"/>
            <a:ext cx="3417712" cy="341771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97381"/>
              </p:ext>
            </p:extLst>
          </p:nvPr>
        </p:nvGraphicFramePr>
        <p:xfrm>
          <a:off x="3455503" y="1190684"/>
          <a:ext cx="3679956" cy="445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956"/>
              </a:tblGrid>
              <a:tr h="4459111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97149" y="1829153"/>
            <a:ext cx="2571904" cy="128693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97148" y="3697464"/>
            <a:ext cx="2571905" cy="128693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97153" y="2149453"/>
            <a:ext cx="177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WEBSITE</a:t>
            </a:r>
          </a:p>
          <a:p>
            <a:pPr algn="ctr"/>
            <a:r>
              <a:rPr lang="en-IN" b="1" dirty="0" smtClean="0"/>
              <a:t>USER INTERFACE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97153" y="4160689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ADMIN PANEL</a:t>
            </a:r>
            <a:endParaRPr lang="en-IN" b="1" dirty="0"/>
          </a:p>
        </p:txBody>
      </p:sp>
      <p:cxnSp>
        <p:nvCxnSpPr>
          <p:cNvPr id="14" name="Straight Connector 13"/>
          <p:cNvCxnSpPr>
            <a:endCxn id="8" idx="1"/>
          </p:cNvCxnSpPr>
          <p:nvPr/>
        </p:nvCxnSpPr>
        <p:spPr>
          <a:xfrm>
            <a:off x="2657475" y="2472618"/>
            <a:ext cx="133967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99546" y="43409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9053" y="4517320"/>
            <a:ext cx="1574822" cy="12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69052" y="2494403"/>
            <a:ext cx="1630494" cy="1846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3100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260268" y="6328974"/>
            <a:ext cx="156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©Hack4innovation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1332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/>
          <p:cNvCxnSpPr/>
          <p:nvPr/>
        </p:nvCxnSpPr>
        <p:spPr>
          <a:xfrm>
            <a:off x="6016597" y="4628028"/>
            <a:ext cx="2845181" cy="45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8" y="200377"/>
            <a:ext cx="2122312" cy="2122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4451" y="2331155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85757" y="6233812"/>
            <a:ext cx="1083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11696"/>
              </p:ext>
            </p:extLst>
          </p:nvPr>
        </p:nvGraphicFramePr>
        <p:xfrm>
          <a:off x="3814763" y="100013"/>
          <a:ext cx="3297344" cy="664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344"/>
              </a:tblGrid>
              <a:tr h="66436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99318" y="1518636"/>
            <a:ext cx="1752259" cy="52546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7" name="Oval 16"/>
          <p:cNvSpPr/>
          <p:nvPr/>
        </p:nvSpPr>
        <p:spPr>
          <a:xfrm>
            <a:off x="4499318" y="4184054"/>
            <a:ext cx="1893713" cy="891882"/>
          </a:xfrm>
          <a:prstGeom prst="ellipse">
            <a:avLst/>
          </a:prstGeom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COMMENT AGAINST AN IDEA</a:t>
            </a:r>
            <a:endParaRPr lang="en-IN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15332" y="1625776"/>
            <a:ext cx="9301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LOGIN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84742" y="3438280"/>
            <a:ext cx="15262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SUBMI IDEAS</a:t>
            </a:r>
            <a:endParaRPr lang="en-IN" b="1" dirty="0"/>
          </a:p>
        </p:txBody>
      </p:sp>
      <p:sp>
        <p:nvSpPr>
          <p:cNvPr id="28" name="Oval 27"/>
          <p:cNvSpPr/>
          <p:nvPr/>
        </p:nvSpPr>
        <p:spPr>
          <a:xfrm>
            <a:off x="4585225" y="1504386"/>
            <a:ext cx="1795213" cy="52546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1" name="Oval 30"/>
          <p:cNvSpPr/>
          <p:nvPr/>
        </p:nvSpPr>
        <p:spPr>
          <a:xfrm>
            <a:off x="4518942" y="5146581"/>
            <a:ext cx="1890406" cy="696894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4" name="TextBox 33"/>
          <p:cNvSpPr txBox="1"/>
          <p:nvPr/>
        </p:nvSpPr>
        <p:spPr>
          <a:xfrm>
            <a:off x="5028153" y="1625776"/>
            <a:ext cx="9301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LOGIN</a:t>
            </a:r>
            <a:endParaRPr lang="en-IN" b="1" dirty="0"/>
          </a:p>
        </p:txBody>
      </p:sp>
      <p:sp>
        <p:nvSpPr>
          <p:cNvPr id="43" name="Oval 42"/>
          <p:cNvSpPr/>
          <p:nvPr/>
        </p:nvSpPr>
        <p:spPr>
          <a:xfrm>
            <a:off x="4514727" y="2189496"/>
            <a:ext cx="1881120" cy="52546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44" name="Oval 43"/>
          <p:cNvSpPr/>
          <p:nvPr/>
        </p:nvSpPr>
        <p:spPr>
          <a:xfrm>
            <a:off x="4551509" y="2848560"/>
            <a:ext cx="1857839" cy="52546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46" name="Oval 45"/>
          <p:cNvSpPr/>
          <p:nvPr/>
        </p:nvSpPr>
        <p:spPr>
          <a:xfrm>
            <a:off x="4535191" y="3521750"/>
            <a:ext cx="1857839" cy="53473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48" name="TextBox 47"/>
          <p:cNvSpPr txBox="1"/>
          <p:nvPr/>
        </p:nvSpPr>
        <p:spPr>
          <a:xfrm>
            <a:off x="5015332" y="1607948"/>
            <a:ext cx="930194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LOGOUT</a:t>
            </a:r>
            <a:endParaRPr lang="en-IN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69347" y="2345379"/>
            <a:ext cx="98952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SEARCH</a:t>
            </a:r>
            <a:endParaRPr lang="en-IN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725335" y="2937606"/>
            <a:ext cx="152624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SUBMIT IDEAS</a:t>
            </a:r>
            <a:endParaRPr lang="en-IN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93987" y="3634500"/>
            <a:ext cx="152624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LIKE AN IDEA</a:t>
            </a:r>
            <a:endParaRPr lang="en-IN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14676" y="5217123"/>
            <a:ext cx="12364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SET TRAINING RESOURCES</a:t>
            </a:r>
            <a:endParaRPr lang="en-IN" sz="1400" b="1" dirty="0"/>
          </a:p>
        </p:txBody>
      </p:sp>
      <p:sp>
        <p:nvSpPr>
          <p:cNvPr id="53" name="Oval 52"/>
          <p:cNvSpPr/>
          <p:nvPr/>
        </p:nvSpPr>
        <p:spPr>
          <a:xfrm>
            <a:off x="4499318" y="5971081"/>
            <a:ext cx="1881120" cy="66284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51959" y="6053039"/>
            <a:ext cx="169961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SEND NEWSLETTER TO USERS</a:t>
            </a:r>
            <a:endParaRPr lang="en-IN" sz="1400" b="1" dirty="0"/>
          </a:p>
        </p:txBody>
      </p:sp>
      <p:sp>
        <p:nvSpPr>
          <p:cNvPr id="55" name="Oval 54"/>
          <p:cNvSpPr/>
          <p:nvPr/>
        </p:nvSpPr>
        <p:spPr>
          <a:xfrm>
            <a:off x="4522599" y="240225"/>
            <a:ext cx="1857839" cy="52546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4924789" y="333678"/>
            <a:ext cx="114456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REGISTER</a:t>
            </a:r>
            <a:endParaRPr lang="en-IN" sz="1600" b="1" dirty="0"/>
          </a:p>
        </p:txBody>
      </p:sp>
      <p:sp>
        <p:nvSpPr>
          <p:cNvPr id="59" name="Oval 58"/>
          <p:cNvSpPr/>
          <p:nvPr/>
        </p:nvSpPr>
        <p:spPr>
          <a:xfrm>
            <a:off x="4499318" y="856233"/>
            <a:ext cx="1857839" cy="52546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0" name="TextBox 59"/>
          <p:cNvSpPr txBox="1"/>
          <p:nvPr/>
        </p:nvSpPr>
        <p:spPr>
          <a:xfrm>
            <a:off x="5120912" y="963373"/>
            <a:ext cx="930194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LOGIN</a:t>
            </a:r>
            <a:endParaRPr lang="en-IN" sz="1600" b="1" dirty="0"/>
          </a:p>
        </p:txBody>
      </p:sp>
      <p:cxnSp>
        <p:nvCxnSpPr>
          <p:cNvPr id="63" name="Straight Connector 62"/>
          <p:cNvCxnSpPr>
            <a:endCxn id="55" idx="2"/>
          </p:cNvCxnSpPr>
          <p:nvPr/>
        </p:nvCxnSpPr>
        <p:spPr>
          <a:xfrm flipV="1">
            <a:off x="2085975" y="502956"/>
            <a:ext cx="2436624" cy="131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8" idx="2"/>
          </p:cNvCxnSpPr>
          <p:nvPr/>
        </p:nvCxnSpPr>
        <p:spPr>
          <a:xfrm flipV="1">
            <a:off x="2238375" y="1767117"/>
            <a:ext cx="2346850" cy="199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90775" y="2119314"/>
            <a:ext cx="2436624" cy="366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90775" y="2189496"/>
            <a:ext cx="2289123" cy="9366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238375" y="1085850"/>
            <a:ext cx="2555612" cy="881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085975" y="2189496"/>
            <a:ext cx="2598767" cy="1682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928204" y="2189496"/>
            <a:ext cx="2682487" cy="2483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95690" y="1097631"/>
            <a:ext cx="3390067" cy="3217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26768" y="1744220"/>
            <a:ext cx="3301367" cy="26381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311266" y="2441148"/>
            <a:ext cx="3152014" cy="19633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336283" y="3095234"/>
            <a:ext cx="3079354" cy="1387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016597" y="5308172"/>
            <a:ext cx="2924203" cy="1080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2" idx="3"/>
          </p:cNvCxnSpPr>
          <p:nvPr/>
        </p:nvCxnSpPr>
        <p:spPr>
          <a:xfrm flipV="1">
            <a:off x="6051106" y="4976227"/>
            <a:ext cx="2810672" cy="502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171428" y="3754298"/>
            <a:ext cx="3243505" cy="8515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60764"/>
              </p:ext>
            </p:extLst>
          </p:nvPr>
        </p:nvGraphicFramePr>
        <p:xfrm>
          <a:off x="3814763" y="126097"/>
          <a:ext cx="3297344" cy="664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344"/>
              </a:tblGrid>
              <a:tr h="6643688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5031972" y="932850"/>
            <a:ext cx="930194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LOGIN</a:t>
            </a:r>
            <a:endParaRPr lang="en-IN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66" y="2683933"/>
            <a:ext cx="3657601" cy="3657601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4976745" y="5478733"/>
            <a:ext cx="99533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SOURCES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227732" y="200377"/>
            <a:ext cx="1561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©Hack4innovation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8699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95" y="1992134"/>
            <a:ext cx="2008364" cy="200836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89791" y="2438111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LOGIN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183276" y="2539482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LIKE AN IDEA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81607" y="4636005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LOGOUT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19839" y="4636005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COMMENT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04070" y="434376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REGISTER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6964" y="5029463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SUBMIT</a:t>
            </a: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AN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IDEA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3" idx="6"/>
          </p:cNvCxnSpPr>
          <p:nvPr/>
        </p:nvCxnSpPr>
        <p:spPr>
          <a:xfrm flipH="1" flipV="1">
            <a:off x="3047216" y="3059617"/>
            <a:ext cx="2783828" cy="5021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2" idx="2"/>
          </p:cNvCxnSpPr>
          <p:nvPr/>
        </p:nvCxnSpPr>
        <p:spPr>
          <a:xfrm flipV="1">
            <a:off x="6265677" y="4000498"/>
            <a:ext cx="0" cy="10289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7"/>
          </p:cNvCxnSpPr>
          <p:nvPr/>
        </p:nvCxnSpPr>
        <p:spPr>
          <a:xfrm flipH="1">
            <a:off x="3208440" y="3969252"/>
            <a:ext cx="2336229" cy="8487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</p:cNvCxnSpPr>
          <p:nvPr/>
        </p:nvCxnSpPr>
        <p:spPr>
          <a:xfrm flipH="1">
            <a:off x="7058136" y="3160988"/>
            <a:ext cx="2125140" cy="450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1"/>
          </p:cNvCxnSpPr>
          <p:nvPr/>
        </p:nvCxnSpPr>
        <p:spPr>
          <a:xfrm flipH="1" flipV="1">
            <a:off x="6970119" y="3883397"/>
            <a:ext cx="2180312" cy="9346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8" idx="4"/>
          </p:cNvCxnSpPr>
          <p:nvPr/>
        </p:nvCxnSpPr>
        <p:spPr>
          <a:xfrm flipH="1" flipV="1">
            <a:off x="4132783" y="1677388"/>
            <a:ext cx="1698261" cy="16801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742574" y="439455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SEARCH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endCxn id="37" idx="4"/>
          </p:cNvCxnSpPr>
          <p:nvPr/>
        </p:nvCxnSpPr>
        <p:spPr>
          <a:xfrm flipV="1">
            <a:off x="6700838" y="1682467"/>
            <a:ext cx="2170449" cy="17903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30087" y="1539040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311988" y="6323848"/>
            <a:ext cx="1561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©Hack4innovation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6733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65" y="1582212"/>
            <a:ext cx="3185489" cy="318548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89791" y="2438111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LOGIN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183276" y="2539482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LIKE AN IDEA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81607" y="4636005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LOGOUT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19839" y="4636005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COMMENT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70228" y="394031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SET TRAINING SOURCES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6964" y="5029463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SUBMIT</a:t>
            </a: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AN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IDEA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4" idx="6"/>
          </p:cNvCxnSpPr>
          <p:nvPr/>
        </p:nvCxnSpPr>
        <p:spPr>
          <a:xfrm flipH="1" flipV="1">
            <a:off x="3047216" y="3059617"/>
            <a:ext cx="2138279" cy="5528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0"/>
          </p:cNvCxnSpPr>
          <p:nvPr/>
        </p:nvCxnSpPr>
        <p:spPr>
          <a:xfrm flipH="1" flipV="1">
            <a:off x="6264837" y="4529138"/>
            <a:ext cx="840" cy="5003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7"/>
          </p:cNvCxnSpPr>
          <p:nvPr/>
        </p:nvCxnSpPr>
        <p:spPr>
          <a:xfrm flipH="1">
            <a:off x="3208440" y="4127628"/>
            <a:ext cx="2053055" cy="690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7343640" y="3160988"/>
            <a:ext cx="1839636" cy="311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1"/>
          </p:cNvCxnSpPr>
          <p:nvPr/>
        </p:nvCxnSpPr>
        <p:spPr>
          <a:xfrm flipH="1" flipV="1">
            <a:off x="7266415" y="4049727"/>
            <a:ext cx="1884016" cy="768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4"/>
          </p:cNvCxnSpPr>
          <p:nvPr/>
        </p:nvCxnSpPr>
        <p:spPr>
          <a:xfrm flipH="1" flipV="1">
            <a:off x="2398941" y="1637043"/>
            <a:ext cx="3098543" cy="15239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19839" y="442959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SEARCH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6" idx="4"/>
          </p:cNvCxnSpPr>
          <p:nvPr/>
        </p:nvCxnSpPr>
        <p:spPr>
          <a:xfrm flipV="1">
            <a:off x="6838906" y="1685971"/>
            <a:ext cx="3109646" cy="15279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73549" y="3382384"/>
            <a:ext cx="1083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0265" y="124499"/>
            <a:ext cx="2257425" cy="12430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SEND NEWSLETTER TO USERS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4"/>
          </p:cNvCxnSpPr>
          <p:nvPr/>
        </p:nvCxnSpPr>
        <p:spPr>
          <a:xfrm>
            <a:off x="6198978" y="1367511"/>
            <a:ext cx="6442" cy="6613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411513" y="6311406"/>
            <a:ext cx="1561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1400" dirty="0">
                <a:solidFill>
                  <a:prstClr val="black"/>
                </a:solidFill>
              </a:rPr>
              <a:t>©Hack4innovation</a:t>
            </a:r>
            <a:endParaRPr lang="en-IN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3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71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</cp:lastModifiedBy>
  <cp:revision>16</cp:revision>
  <dcterms:created xsi:type="dcterms:W3CDTF">2017-01-05T15:03:35Z</dcterms:created>
  <dcterms:modified xsi:type="dcterms:W3CDTF">2017-01-05T17:16:46Z</dcterms:modified>
</cp:coreProperties>
</file>