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4571C-6E7C-4627-B49A-F373BD4F98D8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5D37D-C9C6-49DE-B540-CE8B50BA5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D37D-C9C6-49DE-B540-CE8B50BA54D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7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1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5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0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463E-4F45-47C9-901F-324083E2A264}" type="datetimeFigureOut">
              <a:rPr lang="en-IN" smtClean="0"/>
              <a:t>10-01-2017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469E-47AF-4D39-9E47-B894821C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7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5460" y="2773613"/>
            <a:ext cx="5038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Hack4innovation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49053" y="5283023"/>
            <a:ext cx="30203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–A</a:t>
            </a:r>
          </a:p>
        </p:txBody>
      </p:sp>
    </p:spTree>
    <p:extLst>
      <p:ext uri="{BB962C8B-B14F-4D97-AF65-F5344CB8AC3E}">
        <p14:creationId xmlns:p14="http://schemas.microsoft.com/office/powerpoint/2010/main" val="18132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1" y="1184760"/>
            <a:ext cx="10058400" cy="3702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0486" y="5711483"/>
            <a:ext cx="724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Why 80% of India's engineers remain unemployable in the software </a:t>
            </a:r>
            <a:r>
              <a:rPr lang="en-IN" dirty="0" smtClean="0"/>
              <a:t>sector?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90" y="595533"/>
            <a:ext cx="8534400" cy="56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0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8" y="3716622"/>
            <a:ext cx="4898286" cy="2569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12" y="2584763"/>
            <a:ext cx="4704236" cy="3304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4" y="328088"/>
            <a:ext cx="5880295" cy="35281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07" y="328088"/>
            <a:ext cx="4122087" cy="15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ory vs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0" y="1012360"/>
            <a:ext cx="5415232" cy="541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tdated classroom tea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44" y="86247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3884" y="493144"/>
            <a:ext cx="19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Theory </a:t>
            </a:r>
            <a:r>
              <a:rPr lang="en-IN" dirty="0" err="1" smtClean="0"/>
              <a:t>vs</a:t>
            </a:r>
            <a:r>
              <a:rPr lang="en-IN" dirty="0" smtClean="0"/>
              <a:t> practical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66893" y="493144"/>
            <a:ext cx="337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Outdated learning &amp; exam 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7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74" y="1307597"/>
            <a:ext cx="5080000" cy="3810000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659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each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" y="745588"/>
            <a:ext cx="5648170" cy="49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28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9</cp:revision>
  <dcterms:created xsi:type="dcterms:W3CDTF">2017-01-10T13:44:46Z</dcterms:created>
  <dcterms:modified xsi:type="dcterms:W3CDTF">2017-01-10T15:14:14Z</dcterms:modified>
</cp:coreProperties>
</file>