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10"/>
  </p:notesMasterIdLst>
  <p:sldIdLst>
    <p:sldId id="257" r:id="rId2"/>
    <p:sldId id="264"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66"/>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060" autoAdjust="0"/>
  </p:normalViewPr>
  <p:slideViewPr>
    <p:cSldViewPr snapToGrid="0">
      <p:cViewPr>
        <p:scale>
          <a:sx n="75" d="100"/>
          <a:sy n="75" d="100"/>
        </p:scale>
        <p:origin x="-522"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EA06AA-C5FA-42EA-B584-5CBD5AAC1ED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774712E0-43A6-4225-B1E8-1E911E04D671}">
      <dgm:prSet phldrT="[Text]" custT="1"/>
      <dgm:spPr/>
      <dgm:t>
        <a:bodyPr/>
        <a:lstStyle/>
        <a:p>
          <a:r>
            <a:rPr lang="en-GB" sz="1200" dirty="0">
              <a:latin typeface="GungsuhChe" panose="02030609000101010101" pitchFamily="49" charset="-127"/>
              <a:ea typeface="GungsuhChe" panose="02030609000101010101" pitchFamily="49" charset="-127"/>
            </a:rPr>
            <a:t>Display menu</a:t>
          </a:r>
          <a:endParaRPr lang="en-IN" sz="1200" dirty="0">
            <a:latin typeface="GungsuhChe" panose="02030609000101010101" pitchFamily="49" charset="-127"/>
            <a:ea typeface="GungsuhChe" panose="02030609000101010101" pitchFamily="49" charset="-127"/>
          </a:endParaRPr>
        </a:p>
      </dgm:t>
    </dgm:pt>
    <dgm:pt modelId="{7F44D9AC-89DD-4C6E-82C1-17833792445D}" type="parTrans" cxnId="{F3615DB5-180B-4D0B-8DD0-1C027C8C642E}">
      <dgm:prSet/>
      <dgm:spPr/>
      <dgm:t>
        <a:bodyPr/>
        <a:lstStyle/>
        <a:p>
          <a:endParaRPr lang="en-IN"/>
        </a:p>
      </dgm:t>
    </dgm:pt>
    <dgm:pt modelId="{D6AFB9B6-4BE5-4C8A-8AFF-8D86667FF4EB}" type="sibTrans" cxnId="{F3615DB5-180B-4D0B-8DD0-1C027C8C642E}">
      <dgm:prSet/>
      <dgm:spPr/>
      <dgm:t>
        <a:bodyPr/>
        <a:lstStyle/>
        <a:p>
          <a:endParaRPr lang="en-IN"/>
        </a:p>
      </dgm:t>
    </dgm:pt>
    <dgm:pt modelId="{24988C84-8BAA-46DC-AA83-608B45F36A78}">
      <dgm:prSet phldrT="[Text]" custT="1"/>
      <dgm:spPr/>
      <dgm:t>
        <a:bodyPr/>
        <a:lstStyle/>
        <a:p>
          <a:r>
            <a:rPr lang="en-GB" sz="1200" dirty="0">
              <a:latin typeface="GungsuhChe" panose="02030609000101010101" pitchFamily="49" charset="-127"/>
              <a:ea typeface="GungsuhChe" panose="02030609000101010101" pitchFamily="49" charset="-127"/>
            </a:rPr>
            <a:t>ADD ITEM</a:t>
          </a:r>
          <a:endParaRPr lang="en-IN" sz="1200" dirty="0">
            <a:latin typeface="GungsuhChe" panose="02030609000101010101" pitchFamily="49" charset="-127"/>
            <a:ea typeface="GungsuhChe" panose="02030609000101010101" pitchFamily="49" charset="-127"/>
          </a:endParaRPr>
        </a:p>
      </dgm:t>
    </dgm:pt>
    <dgm:pt modelId="{07E1EE26-AD45-4DF4-BD07-B88762531CCE}" type="parTrans" cxnId="{53EE8DE1-79B5-4FFC-BFC6-B5AC157C2C67}">
      <dgm:prSet/>
      <dgm:spPr/>
      <dgm:t>
        <a:bodyPr/>
        <a:lstStyle/>
        <a:p>
          <a:endParaRPr lang="en-IN"/>
        </a:p>
      </dgm:t>
    </dgm:pt>
    <dgm:pt modelId="{35702EF1-E0B5-4742-B4CC-45CA00747CB6}" type="sibTrans" cxnId="{53EE8DE1-79B5-4FFC-BFC6-B5AC157C2C67}">
      <dgm:prSet/>
      <dgm:spPr/>
      <dgm:t>
        <a:bodyPr/>
        <a:lstStyle/>
        <a:p>
          <a:endParaRPr lang="en-IN"/>
        </a:p>
      </dgm:t>
    </dgm:pt>
    <dgm:pt modelId="{25CD935A-9472-4A85-B1CC-64C9FDCD41AD}">
      <dgm:prSet phldrT="[Text]" custT="1"/>
      <dgm:spPr/>
      <dgm:t>
        <a:bodyPr/>
        <a:lstStyle/>
        <a:p>
          <a:r>
            <a:rPr lang="en-GB" sz="1200" dirty="0">
              <a:latin typeface="GungsuhChe" panose="02030609000101010101" pitchFamily="49" charset="-127"/>
              <a:ea typeface="GungsuhChe" panose="02030609000101010101" pitchFamily="49" charset="-127"/>
            </a:rPr>
            <a:t>Helps to add new item to the inventory along with the quantity available</a:t>
          </a:r>
          <a:endParaRPr lang="en-IN" sz="1200" dirty="0">
            <a:latin typeface="GungsuhChe" panose="02030609000101010101" pitchFamily="49" charset="-127"/>
            <a:ea typeface="GungsuhChe" panose="02030609000101010101" pitchFamily="49" charset="-127"/>
          </a:endParaRPr>
        </a:p>
      </dgm:t>
    </dgm:pt>
    <dgm:pt modelId="{0BCD8570-0BAF-4344-BE23-2B30A5C2AFBF}" type="parTrans" cxnId="{AD9BDDA7-A4E2-485F-95FA-C73437150DC1}">
      <dgm:prSet/>
      <dgm:spPr/>
      <dgm:t>
        <a:bodyPr/>
        <a:lstStyle/>
        <a:p>
          <a:endParaRPr lang="en-IN"/>
        </a:p>
      </dgm:t>
    </dgm:pt>
    <dgm:pt modelId="{9718DCB5-C469-4760-846B-CEF7EF3A8674}" type="sibTrans" cxnId="{AD9BDDA7-A4E2-485F-95FA-C73437150DC1}">
      <dgm:prSet/>
      <dgm:spPr/>
      <dgm:t>
        <a:bodyPr/>
        <a:lstStyle/>
        <a:p>
          <a:endParaRPr lang="en-IN"/>
        </a:p>
      </dgm:t>
    </dgm:pt>
    <dgm:pt modelId="{3E603084-4A66-47AA-848F-C378DC108977}">
      <dgm:prSet phldrT="[Text]" custT="1"/>
      <dgm:spPr/>
      <dgm:t>
        <a:bodyPr/>
        <a:lstStyle/>
        <a:p>
          <a:r>
            <a:rPr lang="en-GB" sz="1200" dirty="0">
              <a:latin typeface="GungsuhChe" panose="02030609000101010101" pitchFamily="49" charset="-127"/>
              <a:ea typeface="GungsuhChe" panose="02030609000101010101" pitchFamily="49" charset="-127"/>
            </a:rPr>
            <a:t>REMOVE ITEM</a:t>
          </a:r>
          <a:endParaRPr lang="en-IN" sz="1200" dirty="0">
            <a:latin typeface="GungsuhChe" panose="02030609000101010101" pitchFamily="49" charset="-127"/>
            <a:ea typeface="GungsuhChe" panose="02030609000101010101" pitchFamily="49" charset="-127"/>
          </a:endParaRPr>
        </a:p>
      </dgm:t>
    </dgm:pt>
    <dgm:pt modelId="{02FA3EEB-7EE5-4072-8878-2AEBC056EC2A}" type="parTrans" cxnId="{2FFF6F61-54AB-40E1-A21A-CF9BFB982496}">
      <dgm:prSet/>
      <dgm:spPr/>
      <dgm:t>
        <a:bodyPr/>
        <a:lstStyle/>
        <a:p>
          <a:endParaRPr lang="en-IN"/>
        </a:p>
      </dgm:t>
    </dgm:pt>
    <dgm:pt modelId="{33FA6754-CC1D-45A7-B7E3-F730BB17B2AA}" type="sibTrans" cxnId="{2FFF6F61-54AB-40E1-A21A-CF9BFB982496}">
      <dgm:prSet/>
      <dgm:spPr/>
      <dgm:t>
        <a:bodyPr/>
        <a:lstStyle/>
        <a:p>
          <a:endParaRPr lang="en-IN"/>
        </a:p>
      </dgm:t>
    </dgm:pt>
    <dgm:pt modelId="{774F190C-EFFF-44F1-94AA-4DF6BC56FCA2}">
      <dgm:prSet phldrT="[Text]" custT="1"/>
      <dgm:spPr/>
      <dgm:t>
        <a:bodyPr/>
        <a:lstStyle/>
        <a:p>
          <a:r>
            <a:rPr lang="en-GB" sz="1200" dirty="0">
              <a:latin typeface="GungsuhChe" panose="02030609000101010101" pitchFamily="49" charset="-127"/>
              <a:ea typeface="GungsuhChe" panose="02030609000101010101" pitchFamily="49" charset="-127"/>
            </a:rPr>
            <a:t>Helps to remove item from the inventory if its supply has be stopped</a:t>
          </a:r>
          <a:endParaRPr lang="en-IN" sz="1200" dirty="0">
            <a:latin typeface="GungsuhChe" panose="02030609000101010101" pitchFamily="49" charset="-127"/>
            <a:ea typeface="GungsuhChe" panose="02030609000101010101" pitchFamily="49" charset="-127"/>
          </a:endParaRPr>
        </a:p>
      </dgm:t>
    </dgm:pt>
    <dgm:pt modelId="{CFB3610C-2841-40FE-B706-745854A384EF}" type="parTrans" cxnId="{CA2E3E27-0A7E-488A-8F09-DD3D614BD348}">
      <dgm:prSet/>
      <dgm:spPr/>
      <dgm:t>
        <a:bodyPr/>
        <a:lstStyle/>
        <a:p>
          <a:endParaRPr lang="en-IN"/>
        </a:p>
      </dgm:t>
    </dgm:pt>
    <dgm:pt modelId="{9CAB4CDA-AB7F-49F0-AD48-C03644C5C42F}" type="sibTrans" cxnId="{CA2E3E27-0A7E-488A-8F09-DD3D614BD348}">
      <dgm:prSet/>
      <dgm:spPr/>
      <dgm:t>
        <a:bodyPr/>
        <a:lstStyle/>
        <a:p>
          <a:endParaRPr lang="en-IN"/>
        </a:p>
      </dgm:t>
    </dgm:pt>
    <dgm:pt modelId="{CE1AAF5F-E6E1-4CD1-ACC8-E713FA859ED0}">
      <dgm:prSet phldrT="[Text]" custT="1"/>
      <dgm:spPr/>
      <dgm:t>
        <a:bodyPr/>
        <a:lstStyle/>
        <a:p>
          <a:r>
            <a:rPr lang="en-GB" sz="1200" dirty="0">
              <a:latin typeface="GungsuhChe" panose="02030609000101010101" pitchFamily="49" charset="-127"/>
              <a:ea typeface="GungsuhChe" panose="02030609000101010101" pitchFamily="49" charset="-127"/>
            </a:rPr>
            <a:t>UPDATE INVENTORY</a:t>
          </a:r>
          <a:endParaRPr lang="en-IN" sz="1200" dirty="0">
            <a:latin typeface="GungsuhChe" panose="02030609000101010101" pitchFamily="49" charset="-127"/>
            <a:ea typeface="GungsuhChe" panose="02030609000101010101" pitchFamily="49" charset="-127"/>
          </a:endParaRPr>
        </a:p>
      </dgm:t>
    </dgm:pt>
    <dgm:pt modelId="{709A8A06-7923-449A-A908-C4D601646AE7}" type="parTrans" cxnId="{F49BE2CD-999C-464C-8E85-EBF861C9362E}">
      <dgm:prSet/>
      <dgm:spPr/>
      <dgm:t>
        <a:bodyPr/>
        <a:lstStyle/>
        <a:p>
          <a:endParaRPr lang="en-IN"/>
        </a:p>
      </dgm:t>
    </dgm:pt>
    <dgm:pt modelId="{D3E6631E-71B3-4BEC-B811-0F0C8586C35D}" type="sibTrans" cxnId="{F49BE2CD-999C-464C-8E85-EBF861C9362E}">
      <dgm:prSet/>
      <dgm:spPr/>
      <dgm:t>
        <a:bodyPr/>
        <a:lstStyle/>
        <a:p>
          <a:endParaRPr lang="en-IN"/>
        </a:p>
      </dgm:t>
    </dgm:pt>
    <dgm:pt modelId="{2AD26989-B489-481E-94E9-CC5A6A3D9786}">
      <dgm:prSet phldrT="[Text]" custT="1"/>
      <dgm:spPr/>
      <dgm:t>
        <a:bodyPr/>
        <a:lstStyle/>
        <a:p>
          <a:r>
            <a:rPr lang="en-GB" sz="1200" dirty="0">
              <a:latin typeface="GungsuhChe" panose="02030609000101010101" pitchFamily="49" charset="-127"/>
              <a:ea typeface="GungsuhChe" panose="02030609000101010101" pitchFamily="49" charset="-127"/>
            </a:rPr>
            <a:t>Helps to reduce or increase amount of a product in the inventory</a:t>
          </a:r>
          <a:endParaRPr lang="en-IN" sz="1200" dirty="0">
            <a:latin typeface="GungsuhChe" panose="02030609000101010101" pitchFamily="49" charset="-127"/>
            <a:ea typeface="GungsuhChe" panose="02030609000101010101" pitchFamily="49" charset="-127"/>
          </a:endParaRPr>
        </a:p>
      </dgm:t>
    </dgm:pt>
    <dgm:pt modelId="{2171BFC9-909C-4E63-A33A-2FB1C112BF64}" type="parTrans" cxnId="{0BC8C4E8-DCE5-46F0-A2D0-12EFB5E0C548}">
      <dgm:prSet/>
      <dgm:spPr/>
      <dgm:t>
        <a:bodyPr/>
        <a:lstStyle/>
        <a:p>
          <a:endParaRPr lang="en-IN"/>
        </a:p>
      </dgm:t>
    </dgm:pt>
    <dgm:pt modelId="{0ACDC401-EC03-44B1-B4BF-7678E4E862E2}" type="sibTrans" cxnId="{0BC8C4E8-DCE5-46F0-A2D0-12EFB5E0C548}">
      <dgm:prSet/>
      <dgm:spPr/>
      <dgm:t>
        <a:bodyPr/>
        <a:lstStyle/>
        <a:p>
          <a:endParaRPr lang="en-IN"/>
        </a:p>
      </dgm:t>
    </dgm:pt>
    <dgm:pt modelId="{8A827BBB-F89C-4415-87A1-86A2184891BE}">
      <dgm:prSet phldrT="[Text]" custT="1"/>
      <dgm:spPr/>
      <dgm:t>
        <a:bodyPr/>
        <a:lstStyle/>
        <a:p>
          <a:r>
            <a:rPr lang="en-GB" sz="1200" dirty="0">
              <a:latin typeface="GungsuhChe" panose="02030609000101010101" pitchFamily="49" charset="-127"/>
              <a:ea typeface="GungsuhChe" panose="02030609000101010101" pitchFamily="49" charset="-127"/>
            </a:rPr>
            <a:t>SEARCH ITEM DETAILS</a:t>
          </a:r>
          <a:endParaRPr lang="en-IN" sz="1200" dirty="0">
            <a:latin typeface="GungsuhChe" panose="02030609000101010101" pitchFamily="49" charset="-127"/>
            <a:ea typeface="GungsuhChe" panose="02030609000101010101" pitchFamily="49" charset="-127"/>
          </a:endParaRPr>
        </a:p>
      </dgm:t>
    </dgm:pt>
    <dgm:pt modelId="{7599DAE7-86FC-4946-812F-825B0A749EFE}" type="parTrans" cxnId="{D6A3F499-AB63-45FC-A1E8-6CEB2EF6AA50}">
      <dgm:prSet/>
      <dgm:spPr/>
      <dgm:t>
        <a:bodyPr/>
        <a:lstStyle/>
        <a:p>
          <a:endParaRPr lang="en-IN"/>
        </a:p>
      </dgm:t>
    </dgm:pt>
    <dgm:pt modelId="{51633DAA-7959-4709-88CB-8E654E1FBEE2}" type="sibTrans" cxnId="{D6A3F499-AB63-45FC-A1E8-6CEB2EF6AA50}">
      <dgm:prSet/>
      <dgm:spPr/>
      <dgm:t>
        <a:bodyPr/>
        <a:lstStyle/>
        <a:p>
          <a:endParaRPr lang="en-IN"/>
        </a:p>
      </dgm:t>
    </dgm:pt>
    <dgm:pt modelId="{BF4E02E3-7646-4E00-B9B5-45DB5E7BAC6E}">
      <dgm:prSet phldrT="[Text]" custT="1"/>
      <dgm:spPr/>
      <dgm:t>
        <a:bodyPr/>
        <a:lstStyle/>
        <a:p>
          <a:r>
            <a:rPr lang="en-GB" sz="1200" dirty="0">
              <a:latin typeface="GungsuhChe" panose="02030609000101010101" pitchFamily="49" charset="-127"/>
              <a:ea typeface="GungsuhChe" panose="02030609000101010101" pitchFamily="49" charset="-127"/>
            </a:rPr>
            <a:t>Helps to get information about a certain product such as it’s availability and quantity</a:t>
          </a:r>
          <a:endParaRPr lang="en-IN" sz="1200" dirty="0">
            <a:latin typeface="GungsuhChe" panose="02030609000101010101" pitchFamily="49" charset="-127"/>
            <a:ea typeface="GungsuhChe" panose="02030609000101010101" pitchFamily="49" charset="-127"/>
          </a:endParaRPr>
        </a:p>
      </dgm:t>
    </dgm:pt>
    <dgm:pt modelId="{C1B60CAF-FABA-40C3-9E89-D145A4F7CCC7}" type="parTrans" cxnId="{4925D58D-7856-454D-B3DD-A7CC9C6117FD}">
      <dgm:prSet/>
      <dgm:spPr/>
      <dgm:t>
        <a:bodyPr/>
        <a:lstStyle/>
        <a:p>
          <a:endParaRPr lang="en-IN"/>
        </a:p>
      </dgm:t>
    </dgm:pt>
    <dgm:pt modelId="{72DC8C77-4790-486A-B4EC-B93894472011}" type="sibTrans" cxnId="{4925D58D-7856-454D-B3DD-A7CC9C6117FD}">
      <dgm:prSet/>
      <dgm:spPr/>
      <dgm:t>
        <a:bodyPr/>
        <a:lstStyle/>
        <a:p>
          <a:endParaRPr lang="en-IN"/>
        </a:p>
      </dgm:t>
    </dgm:pt>
    <dgm:pt modelId="{0041A082-4553-4B65-814C-EC211D363A37}">
      <dgm:prSet phldrT="[Text]" custT="1"/>
      <dgm:spPr/>
      <dgm:t>
        <a:bodyPr/>
        <a:lstStyle/>
        <a:p>
          <a:r>
            <a:rPr lang="en-GB" sz="1200" dirty="0">
              <a:latin typeface="GungsuhChe" panose="02030609000101010101" pitchFamily="49" charset="-127"/>
              <a:ea typeface="GungsuhChe" panose="02030609000101010101" pitchFamily="49" charset="-127"/>
            </a:rPr>
            <a:t>PRINT INVENTORY</a:t>
          </a:r>
          <a:endParaRPr lang="en-IN" sz="1200" dirty="0">
            <a:latin typeface="GungsuhChe" panose="02030609000101010101" pitchFamily="49" charset="-127"/>
            <a:ea typeface="GungsuhChe" panose="02030609000101010101" pitchFamily="49" charset="-127"/>
          </a:endParaRPr>
        </a:p>
      </dgm:t>
    </dgm:pt>
    <dgm:pt modelId="{1672CD97-B82E-4881-AEA5-2DC318ABE2C4}" type="parTrans" cxnId="{B9CEA67B-5B2E-420B-891A-EBFA5966C718}">
      <dgm:prSet/>
      <dgm:spPr/>
      <dgm:t>
        <a:bodyPr/>
        <a:lstStyle/>
        <a:p>
          <a:endParaRPr lang="en-IN"/>
        </a:p>
      </dgm:t>
    </dgm:pt>
    <dgm:pt modelId="{539C7C76-38BB-4465-B03A-2602B482251E}" type="sibTrans" cxnId="{B9CEA67B-5B2E-420B-891A-EBFA5966C718}">
      <dgm:prSet/>
      <dgm:spPr/>
      <dgm:t>
        <a:bodyPr/>
        <a:lstStyle/>
        <a:p>
          <a:endParaRPr lang="en-IN"/>
        </a:p>
      </dgm:t>
    </dgm:pt>
    <dgm:pt modelId="{0EDA077A-47DF-455C-8E3E-D94BF833A3F7}">
      <dgm:prSet phldrT="[Text]" custT="1"/>
      <dgm:spPr/>
      <dgm:t>
        <a:bodyPr/>
        <a:lstStyle/>
        <a:p>
          <a:r>
            <a:rPr lang="en-GB" sz="1200" dirty="0">
              <a:latin typeface="GungsuhChe" panose="02030609000101010101" pitchFamily="49" charset="-127"/>
              <a:ea typeface="GungsuhChe" panose="02030609000101010101" pitchFamily="49" charset="-127"/>
            </a:rPr>
            <a:t>Helps to get stock report at one place instead of counting individually</a:t>
          </a:r>
          <a:r>
            <a:rPr lang="en-GB" sz="1600" dirty="0">
              <a:latin typeface="Helvetica Neue"/>
            </a:rPr>
            <a:t>.</a:t>
          </a:r>
          <a:endParaRPr lang="en-IN" sz="1600" dirty="0">
            <a:latin typeface="Helvetica Neue"/>
          </a:endParaRPr>
        </a:p>
      </dgm:t>
    </dgm:pt>
    <dgm:pt modelId="{64DDE143-D5A8-43B3-B171-AF31FB09DCCB}" type="parTrans" cxnId="{7327942C-142E-4ED9-8626-04B3B05F517B}">
      <dgm:prSet/>
      <dgm:spPr/>
      <dgm:t>
        <a:bodyPr/>
        <a:lstStyle/>
        <a:p>
          <a:endParaRPr lang="en-IN"/>
        </a:p>
      </dgm:t>
    </dgm:pt>
    <dgm:pt modelId="{9408A1BF-680C-4006-8090-611C314F9B09}" type="sibTrans" cxnId="{7327942C-142E-4ED9-8626-04B3B05F517B}">
      <dgm:prSet/>
      <dgm:spPr/>
      <dgm:t>
        <a:bodyPr/>
        <a:lstStyle/>
        <a:p>
          <a:endParaRPr lang="en-IN"/>
        </a:p>
      </dgm:t>
    </dgm:pt>
    <dgm:pt modelId="{0F3795D8-BF97-42E4-8AFB-4ECC897766CB}" type="pres">
      <dgm:prSet presAssocID="{28EA06AA-C5FA-42EA-B584-5CBD5AAC1EDB}" presName="hierChild1" presStyleCnt="0">
        <dgm:presLayoutVars>
          <dgm:chPref val="1"/>
          <dgm:dir/>
          <dgm:animOne val="branch"/>
          <dgm:animLvl val="lvl"/>
          <dgm:resizeHandles/>
        </dgm:presLayoutVars>
      </dgm:prSet>
      <dgm:spPr/>
      <dgm:t>
        <a:bodyPr/>
        <a:lstStyle/>
        <a:p>
          <a:endParaRPr lang="en-IN"/>
        </a:p>
      </dgm:t>
    </dgm:pt>
    <dgm:pt modelId="{BF4374F9-F1A0-4219-9632-960286E4CCBB}" type="pres">
      <dgm:prSet presAssocID="{774712E0-43A6-4225-B1E8-1E911E04D671}" presName="hierRoot1" presStyleCnt="0"/>
      <dgm:spPr/>
    </dgm:pt>
    <dgm:pt modelId="{974CBEFB-9F12-4691-B681-96CD32832F12}" type="pres">
      <dgm:prSet presAssocID="{774712E0-43A6-4225-B1E8-1E911E04D671}" presName="composite" presStyleCnt="0"/>
      <dgm:spPr/>
    </dgm:pt>
    <dgm:pt modelId="{533E7C34-607F-42B7-8148-61CE644105C4}" type="pres">
      <dgm:prSet presAssocID="{774712E0-43A6-4225-B1E8-1E911E04D671}" presName="background" presStyleLbl="node0" presStyleIdx="0" presStyleCnt="1"/>
      <dgm:spPr/>
    </dgm:pt>
    <dgm:pt modelId="{23A79FAC-03B3-4A61-BE2F-BBD4148567DA}" type="pres">
      <dgm:prSet presAssocID="{774712E0-43A6-4225-B1E8-1E911E04D671}" presName="text" presStyleLbl="fgAcc0" presStyleIdx="0" presStyleCnt="1" custLinFactNeighborX="516" custLinFactNeighborY="-4878">
        <dgm:presLayoutVars>
          <dgm:chPref val="3"/>
        </dgm:presLayoutVars>
      </dgm:prSet>
      <dgm:spPr/>
      <dgm:t>
        <a:bodyPr/>
        <a:lstStyle/>
        <a:p>
          <a:endParaRPr lang="en-IN"/>
        </a:p>
      </dgm:t>
    </dgm:pt>
    <dgm:pt modelId="{161BCFEF-2CEA-4EA9-B080-8E48019EE490}" type="pres">
      <dgm:prSet presAssocID="{774712E0-43A6-4225-B1E8-1E911E04D671}" presName="hierChild2" presStyleCnt="0"/>
      <dgm:spPr/>
    </dgm:pt>
    <dgm:pt modelId="{C6444BA5-A5E2-434A-B494-2602BA6FF01E}" type="pres">
      <dgm:prSet presAssocID="{07E1EE26-AD45-4DF4-BD07-B88762531CCE}" presName="Name10" presStyleLbl="parChTrans1D2" presStyleIdx="0" presStyleCnt="5"/>
      <dgm:spPr/>
      <dgm:t>
        <a:bodyPr/>
        <a:lstStyle/>
        <a:p>
          <a:endParaRPr lang="en-IN"/>
        </a:p>
      </dgm:t>
    </dgm:pt>
    <dgm:pt modelId="{52937EC3-9A68-4541-B8D7-04BD0D324AAF}" type="pres">
      <dgm:prSet presAssocID="{24988C84-8BAA-46DC-AA83-608B45F36A78}" presName="hierRoot2" presStyleCnt="0"/>
      <dgm:spPr/>
    </dgm:pt>
    <dgm:pt modelId="{F10CCA29-C9B1-4CB3-825D-BB1934C8CCA1}" type="pres">
      <dgm:prSet presAssocID="{24988C84-8BAA-46DC-AA83-608B45F36A78}" presName="composite2" presStyleCnt="0"/>
      <dgm:spPr/>
    </dgm:pt>
    <dgm:pt modelId="{C03AC60B-CE12-42F4-8F5C-9E4389D375A5}" type="pres">
      <dgm:prSet presAssocID="{24988C84-8BAA-46DC-AA83-608B45F36A78}" presName="background2" presStyleLbl="node2" presStyleIdx="0" presStyleCnt="5"/>
      <dgm:spPr/>
    </dgm:pt>
    <dgm:pt modelId="{A291D6C7-CC22-475B-99A7-3C188FCA49A6}" type="pres">
      <dgm:prSet presAssocID="{24988C84-8BAA-46DC-AA83-608B45F36A78}" presName="text2" presStyleLbl="fgAcc2" presStyleIdx="0" presStyleCnt="5" custLinFactNeighborX="516" custLinFactNeighborY="-4878">
        <dgm:presLayoutVars>
          <dgm:chPref val="3"/>
        </dgm:presLayoutVars>
      </dgm:prSet>
      <dgm:spPr/>
      <dgm:t>
        <a:bodyPr/>
        <a:lstStyle/>
        <a:p>
          <a:endParaRPr lang="en-IN"/>
        </a:p>
      </dgm:t>
    </dgm:pt>
    <dgm:pt modelId="{1814FFB0-24B8-4AF5-85C0-38D63F377729}" type="pres">
      <dgm:prSet presAssocID="{24988C84-8BAA-46DC-AA83-608B45F36A78}" presName="hierChild3" presStyleCnt="0"/>
      <dgm:spPr/>
    </dgm:pt>
    <dgm:pt modelId="{2B7CA5E8-58E4-467F-8465-AA1094D42C7C}" type="pres">
      <dgm:prSet presAssocID="{0BCD8570-0BAF-4344-BE23-2B30A5C2AFBF}" presName="Name17" presStyleLbl="parChTrans1D3" presStyleIdx="0" presStyleCnt="5"/>
      <dgm:spPr/>
      <dgm:t>
        <a:bodyPr/>
        <a:lstStyle/>
        <a:p>
          <a:endParaRPr lang="en-IN"/>
        </a:p>
      </dgm:t>
    </dgm:pt>
    <dgm:pt modelId="{69733101-37F4-4C37-A5D0-ADE6E6658D81}" type="pres">
      <dgm:prSet presAssocID="{25CD935A-9472-4A85-B1CC-64C9FDCD41AD}" presName="hierRoot3" presStyleCnt="0"/>
      <dgm:spPr/>
    </dgm:pt>
    <dgm:pt modelId="{83242852-88E7-4426-B773-5B41B76F979F}" type="pres">
      <dgm:prSet presAssocID="{25CD935A-9472-4A85-B1CC-64C9FDCD41AD}" presName="composite3" presStyleCnt="0"/>
      <dgm:spPr/>
    </dgm:pt>
    <dgm:pt modelId="{66E8DF9E-951F-4ACD-BE12-5CB9D8E06057}" type="pres">
      <dgm:prSet presAssocID="{25CD935A-9472-4A85-B1CC-64C9FDCD41AD}" presName="background3" presStyleLbl="node3" presStyleIdx="0" presStyleCnt="5"/>
      <dgm:spPr/>
    </dgm:pt>
    <dgm:pt modelId="{AC319DD7-2487-4200-BE12-03E4F32C2923}" type="pres">
      <dgm:prSet presAssocID="{25CD935A-9472-4A85-B1CC-64C9FDCD41AD}" presName="text3" presStyleLbl="fgAcc3" presStyleIdx="0" presStyleCnt="5" custScaleY="180566">
        <dgm:presLayoutVars>
          <dgm:chPref val="3"/>
        </dgm:presLayoutVars>
      </dgm:prSet>
      <dgm:spPr/>
      <dgm:t>
        <a:bodyPr/>
        <a:lstStyle/>
        <a:p>
          <a:endParaRPr lang="en-IN"/>
        </a:p>
      </dgm:t>
    </dgm:pt>
    <dgm:pt modelId="{3EDE0C4E-E297-4F53-BC31-33BDFA4E22E9}" type="pres">
      <dgm:prSet presAssocID="{25CD935A-9472-4A85-B1CC-64C9FDCD41AD}" presName="hierChild4" presStyleCnt="0"/>
      <dgm:spPr/>
    </dgm:pt>
    <dgm:pt modelId="{189A2A6D-8936-43DF-8292-A13233FC4D58}" type="pres">
      <dgm:prSet presAssocID="{02FA3EEB-7EE5-4072-8878-2AEBC056EC2A}" presName="Name10" presStyleLbl="parChTrans1D2" presStyleIdx="1" presStyleCnt="5"/>
      <dgm:spPr/>
      <dgm:t>
        <a:bodyPr/>
        <a:lstStyle/>
        <a:p>
          <a:endParaRPr lang="en-IN"/>
        </a:p>
      </dgm:t>
    </dgm:pt>
    <dgm:pt modelId="{8CBDC67D-1BFD-4A18-866F-AD6D293CD13D}" type="pres">
      <dgm:prSet presAssocID="{3E603084-4A66-47AA-848F-C378DC108977}" presName="hierRoot2" presStyleCnt="0"/>
      <dgm:spPr/>
    </dgm:pt>
    <dgm:pt modelId="{D6EE5B36-7519-4E6E-A391-BABC015644D1}" type="pres">
      <dgm:prSet presAssocID="{3E603084-4A66-47AA-848F-C378DC108977}" presName="composite2" presStyleCnt="0"/>
      <dgm:spPr/>
    </dgm:pt>
    <dgm:pt modelId="{F290692F-AC02-4864-B6F4-65CE86287574}" type="pres">
      <dgm:prSet presAssocID="{3E603084-4A66-47AA-848F-C378DC108977}" presName="background2" presStyleLbl="node2" presStyleIdx="1" presStyleCnt="5"/>
      <dgm:spPr/>
    </dgm:pt>
    <dgm:pt modelId="{0D34FF5C-894D-4258-AE21-21C4EA6395A0}" type="pres">
      <dgm:prSet presAssocID="{3E603084-4A66-47AA-848F-C378DC108977}" presName="text2" presStyleLbl="fgAcc2" presStyleIdx="1" presStyleCnt="5" custLinFactNeighborX="516" custLinFactNeighborY="-4878">
        <dgm:presLayoutVars>
          <dgm:chPref val="3"/>
        </dgm:presLayoutVars>
      </dgm:prSet>
      <dgm:spPr/>
      <dgm:t>
        <a:bodyPr/>
        <a:lstStyle/>
        <a:p>
          <a:endParaRPr lang="en-IN"/>
        </a:p>
      </dgm:t>
    </dgm:pt>
    <dgm:pt modelId="{BF0868CC-BD36-408F-8739-443EAD3E8C8F}" type="pres">
      <dgm:prSet presAssocID="{3E603084-4A66-47AA-848F-C378DC108977}" presName="hierChild3" presStyleCnt="0"/>
      <dgm:spPr/>
    </dgm:pt>
    <dgm:pt modelId="{17B869B4-7492-403D-B52C-50D2CC7218AD}" type="pres">
      <dgm:prSet presAssocID="{CFB3610C-2841-40FE-B706-745854A384EF}" presName="Name17" presStyleLbl="parChTrans1D3" presStyleIdx="1" presStyleCnt="5"/>
      <dgm:spPr/>
      <dgm:t>
        <a:bodyPr/>
        <a:lstStyle/>
        <a:p>
          <a:endParaRPr lang="en-IN"/>
        </a:p>
      </dgm:t>
    </dgm:pt>
    <dgm:pt modelId="{6E5F1231-A653-42FD-BC12-09C2BDB00945}" type="pres">
      <dgm:prSet presAssocID="{774F190C-EFFF-44F1-94AA-4DF6BC56FCA2}" presName="hierRoot3" presStyleCnt="0"/>
      <dgm:spPr/>
    </dgm:pt>
    <dgm:pt modelId="{E3709504-E49F-442B-A4BD-290BB641E92E}" type="pres">
      <dgm:prSet presAssocID="{774F190C-EFFF-44F1-94AA-4DF6BC56FCA2}" presName="composite3" presStyleCnt="0"/>
      <dgm:spPr/>
    </dgm:pt>
    <dgm:pt modelId="{69D48621-9594-45DA-A9B7-418BFA63EF8C}" type="pres">
      <dgm:prSet presAssocID="{774F190C-EFFF-44F1-94AA-4DF6BC56FCA2}" presName="background3" presStyleLbl="node3" presStyleIdx="1" presStyleCnt="5"/>
      <dgm:spPr/>
    </dgm:pt>
    <dgm:pt modelId="{DE152177-4F7D-4065-8742-9EE38129C4FB}" type="pres">
      <dgm:prSet presAssocID="{774F190C-EFFF-44F1-94AA-4DF6BC56FCA2}" presName="text3" presStyleLbl="fgAcc3" presStyleIdx="1" presStyleCnt="5" custScaleY="196592" custLinFactNeighborX="516">
        <dgm:presLayoutVars>
          <dgm:chPref val="3"/>
        </dgm:presLayoutVars>
      </dgm:prSet>
      <dgm:spPr/>
      <dgm:t>
        <a:bodyPr/>
        <a:lstStyle/>
        <a:p>
          <a:endParaRPr lang="en-IN"/>
        </a:p>
      </dgm:t>
    </dgm:pt>
    <dgm:pt modelId="{0BD759C3-95D6-49BD-B95C-A66A06AE4EB8}" type="pres">
      <dgm:prSet presAssocID="{774F190C-EFFF-44F1-94AA-4DF6BC56FCA2}" presName="hierChild4" presStyleCnt="0"/>
      <dgm:spPr/>
    </dgm:pt>
    <dgm:pt modelId="{EEA997B4-CB46-4DFC-B2C7-3AA900B233AF}" type="pres">
      <dgm:prSet presAssocID="{709A8A06-7923-449A-A908-C4D601646AE7}" presName="Name10" presStyleLbl="parChTrans1D2" presStyleIdx="2" presStyleCnt="5"/>
      <dgm:spPr/>
      <dgm:t>
        <a:bodyPr/>
        <a:lstStyle/>
        <a:p>
          <a:endParaRPr lang="en-IN"/>
        </a:p>
      </dgm:t>
    </dgm:pt>
    <dgm:pt modelId="{DF501573-C7E7-4528-AA0A-A1AA7048EA51}" type="pres">
      <dgm:prSet presAssocID="{CE1AAF5F-E6E1-4CD1-ACC8-E713FA859ED0}" presName="hierRoot2" presStyleCnt="0"/>
      <dgm:spPr/>
    </dgm:pt>
    <dgm:pt modelId="{78562E8B-EA6E-4CD2-A425-C48AE527C421}" type="pres">
      <dgm:prSet presAssocID="{CE1AAF5F-E6E1-4CD1-ACC8-E713FA859ED0}" presName="composite2" presStyleCnt="0"/>
      <dgm:spPr/>
    </dgm:pt>
    <dgm:pt modelId="{47148571-1862-47F8-A480-C2D7FF3E44F7}" type="pres">
      <dgm:prSet presAssocID="{CE1AAF5F-E6E1-4CD1-ACC8-E713FA859ED0}" presName="background2" presStyleLbl="node2" presStyleIdx="2" presStyleCnt="5"/>
      <dgm:spPr/>
    </dgm:pt>
    <dgm:pt modelId="{C0F8C388-46AD-45D1-B187-957F48159B77}" type="pres">
      <dgm:prSet presAssocID="{CE1AAF5F-E6E1-4CD1-ACC8-E713FA859ED0}" presName="text2" presStyleLbl="fgAcc2" presStyleIdx="2" presStyleCnt="5" custLinFactNeighborX="516" custLinFactNeighborY="-4878">
        <dgm:presLayoutVars>
          <dgm:chPref val="3"/>
        </dgm:presLayoutVars>
      </dgm:prSet>
      <dgm:spPr/>
      <dgm:t>
        <a:bodyPr/>
        <a:lstStyle/>
        <a:p>
          <a:endParaRPr lang="en-IN"/>
        </a:p>
      </dgm:t>
    </dgm:pt>
    <dgm:pt modelId="{DD6B392C-3777-4494-A109-4B394EA2F09D}" type="pres">
      <dgm:prSet presAssocID="{CE1AAF5F-E6E1-4CD1-ACC8-E713FA859ED0}" presName="hierChild3" presStyleCnt="0"/>
      <dgm:spPr/>
    </dgm:pt>
    <dgm:pt modelId="{57B14F03-02E2-4F61-AD76-7415D72F35D0}" type="pres">
      <dgm:prSet presAssocID="{2171BFC9-909C-4E63-A33A-2FB1C112BF64}" presName="Name17" presStyleLbl="parChTrans1D3" presStyleIdx="2" presStyleCnt="5"/>
      <dgm:spPr/>
      <dgm:t>
        <a:bodyPr/>
        <a:lstStyle/>
        <a:p>
          <a:endParaRPr lang="en-IN"/>
        </a:p>
      </dgm:t>
    </dgm:pt>
    <dgm:pt modelId="{57625B98-AE1D-431C-B9F4-0DB863C3F4B2}" type="pres">
      <dgm:prSet presAssocID="{2AD26989-B489-481E-94E9-CC5A6A3D9786}" presName="hierRoot3" presStyleCnt="0"/>
      <dgm:spPr/>
    </dgm:pt>
    <dgm:pt modelId="{465276E4-2316-4272-94B7-685AC4E677C7}" type="pres">
      <dgm:prSet presAssocID="{2AD26989-B489-481E-94E9-CC5A6A3D9786}" presName="composite3" presStyleCnt="0"/>
      <dgm:spPr/>
    </dgm:pt>
    <dgm:pt modelId="{87003DE5-280D-4BFA-9B11-32BC6345106E}" type="pres">
      <dgm:prSet presAssocID="{2AD26989-B489-481E-94E9-CC5A6A3D9786}" presName="background3" presStyleLbl="node3" presStyleIdx="2" presStyleCnt="5"/>
      <dgm:spPr/>
    </dgm:pt>
    <dgm:pt modelId="{E91F8269-9F73-450C-88AC-9108E1F644AE}" type="pres">
      <dgm:prSet presAssocID="{2AD26989-B489-481E-94E9-CC5A6A3D9786}" presName="text3" presStyleLbl="fgAcc3" presStyleIdx="2" presStyleCnt="5" custScaleY="164977">
        <dgm:presLayoutVars>
          <dgm:chPref val="3"/>
        </dgm:presLayoutVars>
      </dgm:prSet>
      <dgm:spPr/>
      <dgm:t>
        <a:bodyPr/>
        <a:lstStyle/>
        <a:p>
          <a:endParaRPr lang="en-IN"/>
        </a:p>
      </dgm:t>
    </dgm:pt>
    <dgm:pt modelId="{1A04F3F0-9BF0-4118-BB8B-7F29A3B1D97C}" type="pres">
      <dgm:prSet presAssocID="{2AD26989-B489-481E-94E9-CC5A6A3D9786}" presName="hierChild4" presStyleCnt="0"/>
      <dgm:spPr/>
    </dgm:pt>
    <dgm:pt modelId="{51D181B6-9B7C-47E1-B140-08E9B5040471}" type="pres">
      <dgm:prSet presAssocID="{7599DAE7-86FC-4946-812F-825B0A749EFE}" presName="Name10" presStyleLbl="parChTrans1D2" presStyleIdx="3" presStyleCnt="5"/>
      <dgm:spPr/>
      <dgm:t>
        <a:bodyPr/>
        <a:lstStyle/>
        <a:p>
          <a:endParaRPr lang="en-IN"/>
        </a:p>
      </dgm:t>
    </dgm:pt>
    <dgm:pt modelId="{DBCF2502-756B-4E56-A439-482DB5097B77}" type="pres">
      <dgm:prSet presAssocID="{8A827BBB-F89C-4415-87A1-86A2184891BE}" presName="hierRoot2" presStyleCnt="0"/>
      <dgm:spPr/>
    </dgm:pt>
    <dgm:pt modelId="{72EDF08F-BB47-4F47-8B4B-F505C60C7B53}" type="pres">
      <dgm:prSet presAssocID="{8A827BBB-F89C-4415-87A1-86A2184891BE}" presName="composite2" presStyleCnt="0"/>
      <dgm:spPr/>
    </dgm:pt>
    <dgm:pt modelId="{DEA28F2C-EB9B-421B-A4E6-14F3915F3BA3}" type="pres">
      <dgm:prSet presAssocID="{8A827BBB-F89C-4415-87A1-86A2184891BE}" presName="background2" presStyleLbl="node2" presStyleIdx="3" presStyleCnt="5"/>
      <dgm:spPr/>
    </dgm:pt>
    <dgm:pt modelId="{2191A6B3-7956-449F-B3D8-BF3D6381806D}" type="pres">
      <dgm:prSet presAssocID="{8A827BBB-F89C-4415-87A1-86A2184891BE}" presName="text2" presStyleLbl="fgAcc2" presStyleIdx="3" presStyleCnt="5" custLinFactNeighborX="516" custLinFactNeighborY="-4878">
        <dgm:presLayoutVars>
          <dgm:chPref val="3"/>
        </dgm:presLayoutVars>
      </dgm:prSet>
      <dgm:spPr/>
      <dgm:t>
        <a:bodyPr/>
        <a:lstStyle/>
        <a:p>
          <a:endParaRPr lang="en-IN"/>
        </a:p>
      </dgm:t>
    </dgm:pt>
    <dgm:pt modelId="{BEA4B022-8618-4DD1-8FA8-548E1A02BEB1}" type="pres">
      <dgm:prSet presAssocID="{8A827BBB-F89C-4415-87A1-86A2184891BE}" presName="hierChild3" presStyleCnt="0"/>
      <dgm:spPr/>
    </dgm:pt>
    <dgm:pt modelId="{C7437AA8-ECA3-4AF4-9CDC-3FE5A38C66C7}" type="pres">
      <dgm:prSet presAssocID="{C1B60CAF-FABA-40C3-9E89-D145A4F7CCC7}" presName="Name17" presStyleLbl="parChTrans1D3" presStyleIdx="3" presStyleCnt="5"/>
      <dgm:spPr/>
      <dgm:t>
        <a:bodyPr/>
        <a:lstStyle/>
        <a:p>
          <a:endParaRPr lang="en-IN"/>
        </a:p>
      </dgm:t>
    </dgm:pt>
    <dgm:pt modelId="{9DBC96AE-60AA-423F-B4A7-7285D594A16C}" type="pres">
      <dgm:prSet presAssocID="{BF4E02E3-7646-4E00-B9B5-45DB5E7BAC6E}" presName="hierRoot3" presStyleCnt="0"/>
      <dgm:spPr/>
    </dgm:pt>
    <dgm:pt modelId="{A39A3E16-4061-4BDE-8832-86F28B338A85}" type="pres">
      <dgm:prSet presAssocID="{BF4E02E3-7646-4E00-B9B5-45DB5E7BAC6E}" presName="composite3" presStyleCnt="0"/>
      <dgm:spPr/>
    </dgm:pt>
    <dgm:pt modelId="{6A867C88-D631-4FC2-8276-397AF9DA0237}" type="pres">
      <dgm:prSet presAssocID="{BF4E02E3-7646-4E00-B9B5-45DB5E7BAC6E}" presName="background3" presStyleLbl="node3" presStyleIdx="3" presStyleCnt="5"/>
      <dgm:spPr/>
    </dgm:pt>
    <dgm:pt modelId="{3D8CC75C-E3BD-4422-AC4F-F61A0D7EC8B8}" type="pres">
      <dgm:prSet presAssocID="{BF4E02E3-7646-4E00-B9B5-45DB5E7BAC6E}" presName="text3" presStyleLbl="fgAcc3" presStyleIdx="3" presStyleCnt="5" custScaleY="181003">
        <dgm:presLayoutVars>
          <dgm:chPref val="3"/>
        </dgm:presLayoutVars>
      </dgm:prSet>
      <dgm:spPr/>
      <dgm:t>
        <a:bodyPr/>
        <a:lstStyle/>
        <a:p>
          <a:endParaRPr lang="en-IN"/>
        </a:p>
      </dgm:t>
    </dgm:pt>
    <dgm:pt modelId="{460BCD57-F651-4301-A20D-173761925228}" type="pres">
      <dgm:prSet presAssocID="{BF4E02E3-7646-4E00-B9B5-45DB5E7BAC6E}" presName="hierChild4" presStyleCnt="0"/>
      <dgm:spPr/>
    </dgm:pt>
    <dgm:pt modelId="{B5C16692-08D6-4B6A-A5D0-3EEE005F8DCB}" type="pres">
      <dgm:prSet presAssocID="{1672CD97-B82E-4881-AEA5-2DC318ABE2C4}" presName="Name10" presStyleLbl="parChTrans1D2" presStyleIdx="4" presStyleCnt="5"/>
      <dgm:spPr/>
      <dgm:t>
        <a:bodyPr/>
        <a:lstStyle/>
        <a:p>
          <a:endParaRPr lang="en-IN"/>
        </a:p>
      </dgm:t>
    </dgm:pt>
    <dgm:pt modelId="{569C0E4F-8EB7-446C-BBAA-1990E0C8D04D}" type="pres">
      <dgm:prSet presAssocID="{0041A082-4553-4B65-814C-EC211D363A37}" presName="hierRoot2" presStyleCnt="0"/>
      <dgm:spPr/>
    </dgm:pt>
    <dgm:pt modelId="{11BB919A-C4FC-4920-84CF-2E6331DAFFBB}" type="pres">
      <dgm:prSet presAssocID="{0041A082-4553-4B65-814C-EC211D363A37}" presName="composite2" presStyleCnt="0"/>
      <dgm:spPr/>
    </dgm:pt>
    <dgm:pt modelId="{D1B3B78D-B745-46CC-82E9-6066E84E400C}" type="pres">
      <dgm:prSet presAssocID="{0041A082-4553-4B65-814C-EC211D363A37}" presName="background2" presStyleLbl="node2" presStyleIdx="4" presStyleCnt="5"/>
      <dgm:spPr/>
    </dgm:pt>
    <dgm:pt modelId="{3E94ADFF-2192-4FEC-ACCC-CE0CEF301CDB}" type="pres">
      <dgm:prSet presAssocID="{0041A082-4553-4B65-814C-EC211D363A37}" presName="text2" presStyleLbl="fgAcc2" presStyleIdx="4" presStyleCnt="5" custLinFactNeighborX="516" custLinFactNeighborY="-4878">
        <dgm:presLayoutVars>
          <dgm:chPref val="3"/>
        </dgm:presLayoutVars>
      </dgm:prSet>
      <dgm:spPr/>
      <dgm:t>
        <a:bodyPr/>
        <a:lstStyle/>
        <a:p>
          <a:endParaRPr lang="en-IN"/>
        </a:p>
      </dgm:t>
    </dgm:pt>
    <dgm:pt modelId="{8A07C0A8-D6BA-47F4-AE6A-0376A0661184}" type="pres">
      <dgm:prSet presAssocID="{0041A082-4553-4B65-814C-EC211D363A37}" presName="hierChild3" presStyleCnt="0"/>
      <dgm:spPr/>
    </dgm:pt>
    <dgm:pt modelId="{5A9E5F7B-A867-40C1-8245-5FEE62846BB8}" type="pres">
      <dgm:prSet presAssocID="{64DDE143-D5A8-43B3-B171-AF31FB09DCCB}" presName="Name17" presStyleLbl="parChTrans1D3" presStyleIdx="4" presStyleCnt="5"/>
      <dgm:spPr/>
      <dgm:t>
        <a:bodyPr/>
        <a:lstStyle/>
        <a:p>
          <a:endParaRPr lang="en-IN"/>
        </a:p>
      </dgm:t>
    </dgm:pt>
    <dgm:pt modelId="{E00F6710-6755-4F1B-B17A-AA5E690D1E0A}" type="pres">
      <dgm:prSet presAssocID="{0EDA077A-47DF-455C-8E3E-D94BF833A3F7}" presName="hierRoot3" presStyleCnt="0"/>
      <dgm:spPr/>
    </dgm:pt>
    <dgm:pt modelId="{E6486615-5E98-4F7A-9ABF-3683C355CDC5}" type="pres">
      <dgm:prSet presAssocID="{0EDA077A-47DF-455C-8E3E-D94BF833A3F7}" presName="composite3" presStyleCnt="0"/>
      <dgm:spPr/>
    </dgm:pt>
    <dgm:pt modelId="{3BE28509-740E-4F62-A866-69FB4EA77385}" type="pres">
      <dgm:prSet presAssocID="{0EDA077A-47DF-455C-8E3E-D94BF833A3F7}" presName="background3" presStyleLbl="node3" presStyleIdx="4" presStyleCnt="5"/>
      <dgm:spPr/>
    </dgm:pt>
    <dgm:pt modelId="{7BB1BF17-C65E-469F-8C54-54660F9C8C0E}" type="pres">
      <dgm:prSet presAssocID="{0EDA077A-47DF-455C-8E3E-D94BF833A3F7}" presName="text3" presStyleLbl="fgAcc3" presStyleIdx="4" presStyleCnt="5" custScaleY="213055">
        <dgm:presLayoutVars>
          <dgm:chPref val="3"/>
        </dgm:presLayoutVars>
      </dgm:prSet>
      <dgm:spPr/>
      <dgm:t>
        <a:bodyPr/>
        <a:lstStyle/>
        <a:p>
          <a:endParaRPr lang="en-IN"/>
        </a:p>
      </dgm:t>
    </dgm:pt>
    <dgm:pt modelId="{3544CB83-3DC5-46DE-8A46-6D4A8F818D14}" type="pres">
      <dgm:prSet presAssocID="{0EDA077A-47DF-455C-8E3E-D94BF833A3F7}" presName="hierChild4" presStyleCnt="0"/>
      <dgm:spPr/>
    </dgm:pt>
  </dgm:ptLst>
  <dgm:cxnLst>
    <dgm:cxn modelId="{B214D8F6-3A9A-412F-8B0F-B3CB377157AA}" type="presOf" srcId="{2171BFC9-909C-4E63-A33A-2FB1C112BF64}" destId="{57B14F03-02E2-4F61-AD76-7415D72F35D0}" srcOrd="0" destOrd="0" presId="urn:microsoft.com/office/officeart/2005/8/layout/hierarchy1"/>
    <dgm:cxn modelId="{1134A8C6-B589-4450-A3AC-5F1ECEDF6734}" type="presOf" srcId="{CE1AAF5F-E6E1-4CD1-ACC8-E713FA859ED0}" destId="{C0F8C388-46AD-45D1-B187-957F48159B77}" srcOrd="0" destOrd="0" presId="urn:microsoft.com/office/officeart/2005/8/layout/hierarchy1"/>
    <dgm:cxn modelId="{CA2E3E27-0A7E-488A-8F09-DD3D614BD348}" srcId="{3E603084-4A66-47AA-848F-C378DC108977}" destId="{774F190C-EFFF-44F1-94AA-4DF6BC56FCA2}" srcOrd="0" destOrd="0" parTransId="{CFB3610C-2841-40FE-B706-745854A384EF}" sibTransId="{9CAB4CDA-AB7F-49F0-AD48-C03644C5C42F}"/>
    <dgm:cxn modelId="{1D56BA96-6DE6-4583-9033-8DA615CA85D7}" type="presOf" srcId="{0BCD8570-0BAF-4344-BE23-2B30A5C2AFBF}" destId="{2B7CA5E8-58E4-467F-8465-AA1094D42C7C}" srcOrd="0" destOrd="0" presId="urn:microsoft.com/office/officeart/2005/8/layout/hierarchy1"/>
    <dgm:cxn modelId="{8B8C3942-5F0A-4BE9-9BBB-E86E142BE8E5}" type="presOf" srcId="{774712E0-43A6-4225-B1E8-1E911E04D671}" destId="{23A79FAC-03B3-4A61-BE2F-BBD4148567DA}" srcOrd="0" destOrd="0" presId="urn:microsoft.com/office/officeart/2005/8/layout/hierarchy1"/>
    <dgm:cxn modelId="{28EE62AF-225F-4062-AAC3-414A57E53770}" type="presOf" srcId="{774F190C-EFFF-44F1-94AA-4DF6BC56FCA2}" destId="{DE152177-4F7D-4065-8742-9EE38129C4FB}" srcOrd="0" destOrd="0" presId="urn:microsoft.com/office/officeart/2005/8/layout/hierarchy1"/>
    <dgm:cxn modelId="{3D2B1783-B119-4329-93D4-E66CA89007FF}" type="presOf" srcId="{8A827BBB-F89C-4415-87A1-86A2184891BE}" destId="{2191A6B3-7956-449F-B3D8-BF3D6381806D}" srcOrd="0" destOrd="0" presId="urn:microsoft.com/office/officeart/2005/8/layout/hierarchy1"/>
    <dgm:cxn modelId="{53EE8DE1-79B5-4FFC-BFC6-B5AC157C2C67}" srcId="{774712E0-43A6-4225-B1E8-1E911E04D671}" destId="{24988C84-8BAA-46DC-AA83-608B45F36A78}" srcOrd="0" destOrd="0" parTransId="{07E1EE26-AD45-4DF4-BD07-B88762531CCE}" sibTransId="{35702EF1-E0B5-4742-B4CC-45CA00747CB6}"/>
    <dgm:cxn modelId="{F3615DB5-180B-4D0B-8DD0-1C027C8C642E}" srcId="{28EA06AA-C5FA-42EA-B584-5CBD5AAC1EDB}" destId="{774712E0-43A6-4225-B1E8-1E911E04D671}" srcOrd="0" destOrd="0" parTransId="{7F44D9AC-89DD-4C6E-82C1-17833792445D}" sibTransId="{D6AFB9B6-4BE5-4C8A-8AFF-8D86667FF4EB}"/>
    <dgm:cxn modelId="{F49BE2CD-999C-464C-8E85-EBF861C9362E}" srcId="{774712E0-43A6-4225-B1E8-1E911E04D671}" destId="{CE1AAF5F-E6E1-4CD1-ACC8-E713FA859ED0}" srcOrd="2" destOrd="0" parTransId="{709A8A06-7923-449A-A908-C4D601646AE7}" sibTransId="{D3E6631E-71B3-4BEC-B811-0F0C8586C35D}"/>
    <dgm:cxn modelId="{84762C2B-48C1-4AA3-8D01-CF9607326D75}" type="presOf" srcId="{3E603084-4A66-47AA-848F-C378DC108977}" destId="{0D34FF5C-894D-4258-AE21-21C4EA6395A0}" srcOrd="0" destOrd="0" presId="urn:microsoft.com/office/officeart/2005/8/layout/hierarchy1"/>
    <dgm:cxn modelId="{7696ED5B-AD0F-4229-BA34-501E32541D41}" type="presOf" srcId="{2AD26989-B489-481E-94E9-CC5A6A3D9786}" destId="{E91F8269-9F73-450C-88AC-9108E1F644AE}" srcOrd="0" destOrd="0" presId="urn:microsoft.com/office/officeart/2005/8/layout/hierarchy1"/>
    <dgm:cxn modelId="{A69C1785-F19B-4718-ACA5-3C1979648B2C}" type="presOf" srcId="{25CD935A-9472-4A85-B1CC-64C9FDCD41AD}" destId="{AC319DD7-2487-4200-BE12-03E4F32C2923}" srcOrd="0" destOrd="0" presId="urn:microsoft.com/office/officeart/2005/8/layout/hierarchy1"/>
    <dgm:cxn modelId="{0B4321F8-3550-4E90-B881-4F21A19AF879}" type="presOf" srcId="{709A8A06-7923-449A-A908-C4D601646AE7}" destId="{EEA997B4-CB46-4DFC-B2C7-3AA900B233AF}" srcOrd="0" destOrd="0" presId="urn:microsoft.com/office/officeart/2005/8/layout/hierarchy1"/>
    <dgm:cxn modelId="{255E8FFF-E53F-4014-8730-9805959C2AA4}" type="presOf" srcId="{1672CD97-B82E-4881-AEA5-2DC318ABE2C4}" destId="{B5C16692-08D6-4B6A-A5D0-3EEE005F8DCB}" srcOrd="0" destOrd="0" presId="urn:microsoft.com/office/officeart/2005/8/layout/hierarchy1"/>
    <dgm:cxn modelId="{D6A3F499-AB63-45FC-A1E8-6CEB2EF6AA50}" srcId="{774712E0-43A6-4225-B1E8-1E911E04D671}" destId="{8A827BBB-F89C-4415-87A1-86A2184891BE}" srcOrd="3" destOrd="0" parTransId="{7599DAE7-86FC-4946-812F-825B0A749EFE}" sibTransId="{51633DAA-7959-4709-88CB-8E654E1FBEE2}"/>
    <dgm:cxn modelId="{BC5C32C0-7EE0-43F6-8094-C4C5AAA9E4BB}" type="presOf" srcId="{0EDA077A-47DF-455C-8E3E-D94BF833A3F7}" destId="{7BB1BF17-C65E-469F-8C54-54660F9C8C0E}" srcOrd="0" destOrd="0" presId="urn:microsoft.com/office/officeart/2005/8/layout/hierarchy1"/>
    <dgm:cxn modelId="{B9CEA67B-5B2E-420B-891A-EBFA5966C718}" srcId="{774712E0-43A6-4225-B1E8-1E911E04D671}" destId="{0041A082-4553-4B65-814C-EC211D363A37}" srcOrd="4" destOrd="0" parTransId="{1672CD97-B82E-4881-AEA5-2DC318ABE2C4}" sibTransId="{539C7C76-38BB-4465-B03A-2602B482251E}"/>
    <dgm:cxn modelId="{5E847FC6-90DD-4865-AD7D-14003EF8BB44}" type="presOf" srcId="{02FA3EEB-7EE5-4072-8878-2AEBC056EC2A}" destId="{189A2A6D-8936-43DF-8292-A13233FC4D58}" srcOrd="0" destOrd="0" presId="urn:microsoft.com/office/officeart/2005/8/layout/hierarchy1"/>
    <dgm:cxn modelId="{F898496B-BA04-48F9-96CC-F003093F797E}" type="presOf" srcId="{28EA06AA-C5FA-42EA-B584-5CBD5AAC1EDB}" destId="{0F3795D8-BF97-42E4-8AFB-4ECC897766CB}" srcOrd="0" destOrd="0" presId="urn:microsoft.com/office/officeart/2005/8/layout/hierarchy1"/>
    <dgm:cxn modelId="{54842239-1F5F-4E96-804F-C1C7C14006B0}" type="presOf" srcId="{24988C84-8BAA-46DC-AA83-608B45F36A78}" destId="{A291D6C7-CC22-475B-99A7-3C188FCA49A6}" srcOrd="0" destOrd="0" presId="urn:microsoft.com/office/officeart/2005/8/layout/hierarchy1"/>
    <dgm:cxn modelId="{4BCACFFB-E2D4-41B3-B81C-1EFD75B0ED7E}" type="presOf" srcId="{BF4E02E3-7646-4E00-B9B5-45DB5E7BAC6E}" destId="{3D8CC75C-E3BD-4422-AC4F-F61A0D7EC8B8}" srcOrd="0" destOrd="0" presId="urn:microsoft.com/office/officeart/2005/8/layout/hierarchy1"/>
    <dgm:cxn modelId="{2FB40C14-BA88-41BC-A87B-149BED0B6F17}" type="presOf" srcId="{07E1EE26-AD45-4DF4-BD07-B88762531CCE}" destId="{C6444BA5-A5E2-434A-B494-2602BA6FF01E}" srcOrd="0" destOrd="0" presId="urn:microsoft.com/office/officeart/2005/8/layout/hierarchy1"/>
    <dgm:cxn modelId="{2FFF6F61-54AB-40E1-A21A-CF9BFB982496}" srcId="{774712E0-43A6-4225-B1E8-1E911E04D671}" destId="{3E603084-4A66-47AA-848F-C378DC108977}" srcOrd="1" destOrd="0" parTransId="{02FA3EEB-7EE5-4072-8878-2AEBC056EC2A}" sibTransId="{33FA6754-CC1D-45A7-B7E3-F730BB17B2AA}"/>
    <dgm:cxn modelId="{7327942C-142E-4ED9-8626-04B3B05F517B}" srcId="{0041A082-4553-4B65-814C-EC211D363A37}" destId="{0EDA077A-47DF-455C-8E3E-D94BF833A3F7}" srcOrd="0" destOrd="0" parTransId="{64DDE143-D5A8-43B3-B171-AF31FB09DCCB}" sibTransId="{9408A1BF-680C-4006-8090-611C314F9B09}"/>
    <dgm:cxn modelId="{AD9BDDA7-A4E2-485F-95FA-C73437150DC1}" srcId="{24988C84-8BAA-46DC-AA83-608B45F36A78}" destId="{25CD935A-9472-4A85-B1CC-64C9FDCD41AD}" srcOrd="0" destOrd="0" parTransId="{0BCD8570-0BAF-4344-BE23-2B30A5C2AFBF}" sibTransId="{9718DCB5-C469-4760-846B-CEF7EF3A8674}"/>
    <dgm:cxn modelId="{FC01C668-67A6-4564-8168-05A4FB0DC5A6}" type="presOf" srcId="{7599DAE7-86FC-4946-812F-825B0A749EFE}" destId="{51D181B6-9B7C-47E1-B140-08E9B5040471}" srcOrd="0" destOrd="0" presId="urn:microsoft.com/office/officeart/2005/8/layout/hierarchy1"/>
    <dgm:cxn modelId="{0BC8C4E8-DCE5-46F0-A2D0-12EFB5E0C548}" srcId="{CE1AAF5F-E6E1-4CD1-ACC8-E713FA859ED0}" destId="{2AD26989-B489-481E-94E9-CC5A6A3D9786}" srcOrd="0" destOrd="0" parTransId="{2171BFC9-909C-4E63-A33A-2FB1C112BF64}" sibTransId="{0ACDC401-EC03-44B1-B4BF-7678E4E862E2}"/>
    <dgm:cxn modelId="{E552C7B5-CFB0-49B8-9832-EF7BCB61B99D}" type="presOf" srcId="{CFB3610C-2841-40FE-B706-745854A384EF}" destId="{17B869B4-7492-403D-B52C-50D2CC7218AD}" srcOrd="0" destOrd="0" presId="urn:microsoft.com/office/officeart/2005/8/layout/hierarchy1"/>
    <dgm:cxn modelId="{E4784BF8-C64D-4D79-84C2-0BF0F144A9D1}" type="presOf" srcId="{64DDE143-D5A8-43B3-B171-AF31FB09DCCB}" destId="{5A9E5F7B-A867-40C1-8245-5FEE62846BB8}" srcOrd="0" destOrd="0" presId="urn:microsoft.com/office/officeart/2005/8/layout/hierarchy1"/>
    <dgm:cxn modelId="{4925D58D-7856-454D-B3DD-A7CC9C6117FD}" srcId="{8A827BBB-F89C-4415-87A1-86A2184891BE}" destId="{BF4E02E3-7646-4E00-B9B5-45DB5E7BAC6E}" srcOrd="0" destOrd="0" parTransId="{C1B60CAF-FABA-40C3-9E89-D145A4F7CCC7}" sibTransId="{72DC8C77-4790-486A-B4EC-B93894472011}"/>
    <dgm:cxn modelId="{231B7964-40E3-478C-8D79-183B24EFC872}" type="presOf" srcId="{0041A082-4553-4B65-814C-EC211D363A37}" destId="{3E94ADFF-2192-4FEC-ACCC-CE0CEF301CDB}" srcOrd="0" destOrd="0" presId="urn:microsoft.com/office/officeart/2005/8/layout/hierarchy1"/>
    <dgm:cxn modelId="{60AE2744-957E-4D66-8EC4-C01B1A2C6AF8}" type="presOf" srcId="{C1B60CAF-FABA-40C3-9E89-D145A4F7CCC7}" destId="{C7437AA8-ECA3-4AF4-9CDC-3FE5A38C66C7}" srcOrd="0" destOrd="0" presId="urn:microsoft.com/office/officeart/2005/8/layout/hierarchy1"/>
    <dgm:cxn modelId="{105ABC08-F7E5-49D4-B957-9E4EDAA35C9B}" type="presParOf" srcId="{0F3795D8-BF97-42E4-8AFB-4ECC897766CB}" destId="{BF4374F9-F1A0-4219-9632-960286E4CCBB}" srcOrd="0" destOrd="0" presId="urn:microsoft.com/office/officeart/2005/8/layout/hierarchy1"/>
    <dgm:cxn modelId="{F522639D-7558-40AF-BB93-4C2B6C2252D9}" type="presParOf" srcId="{BF4374F9-F1A0-4219-9632-960286E4CCBB}" destId="{974CBEFB-9F12-4691-B681-96CD32832F12}" srcOrd="0" destOrd="0" presId="urn:microsoft.com/office/officeart/2005/8/layout/hierarchy1"/>
    <dgm:cxn modelId="{3B70DBF9-E349-43FE-A4A8-F80F8A0823C7}" type="presParOf" srcId="{974CBEFB-9F12-4691-B681-96CD32832F12}" destId="{533E7C34-607F-42B7-8148-61CE644105C4}" srcOrd="0" destOrd="0" presId="urn:microsoft.com/office/officeart/2005/8/layout/hierarchy1"/>
    <dgm:cxn modelId="{E1B725AE-2FCA-4468-973D-CB883DC1D27A}" type="presParOf" srcId="{974CBEFB-9F12-4691-B681-96CD32832F12}" destId="{23A79FAC-03B3-4A61-BE2F-BBD4148567DA}" srcOrd="1" destOrd="0" presId="urn:microsoft.com/office/officeart/2005/8/layout/hierarchy1"/>
    <dgm:cxn modelId="{AB59964B-6DD4-4E33-B66C-127868A82AD0}" type="presParOf" srcId="{BF4374F9-F1A0-4219-9632-960286E4CCBB}" destId="{161BCFEF-2CEA-4EA9-B080-8E48019EE490}" srcOrd="1" destOrd="0" presId="urn:microsoft.com/office/officeart/2005/8/layout/hierarchy1"/>
    <dgm:cxn modelId="{CC5BF7D3-E4A1-4A4C-8116-B8BFEC138256}" type="presParOf" srcId="{161BCFEF-2CEA-4EA9-B080-8E48019EE490}" destId="{C6444BA5-A5E2-434A-B494-2602BA6FF01E}" srcOrd="0" destOrd="0" presId="urn:microsoft.com/office/officeart/2005/8/layout/hierarchy1"/>
    <dgm:cxn modelId="{2050D7E6-4D9C-404D-90DF-EC5602019580}" type="presParOf" srcId="{161BCFEF-2CEA-4EA9-B080-8E48019EE490}" destId="{52937EC3-9A68-4541-B8D7-04BD0D324AAF}" srcOrd="1" destOrd="0" presId="urn:microsoft.com/office/officeart/2005/8/layout/hierarchy1"/>
    <dgm:cxn modelId="{FD9C5B02-6E9E-4725-8791-F278ADE868BB}" type="presParOf" srcId="{52937EC3-9A68-4541-B8D7-04BD0D324AAF}" destId="{F10CCA29-C9B1-4CB3-825D-BB1934C8CCA1}" srcOrd="0" destOrd="0" presId="urn:microsoft.com/office/officeart/2005/8/layout/hierarchy1"/>
    <dgm:cxn modelId="{217BE48C-D971-46DD-86BA-2F1885056360}" type="presParOf" srcId="{F10CCA29-C9B1-4CB3-825D-BB1934C8CCA1}" destId="{C03AC60B-CE12-42F4-8F5C-9E4389D375A5}" srcOrd="0" destOrd="0" presId="urn:microsoft.com/office/officeart/2005/8/layout/hierarchy1"/>
    <dgm:cxn modelId="{5A3A294B-43B8-4ECF-95C6-195F0AAF0246}" type="presParOf" srcId="{F10CCA29-C9B1-4CB3-825D-BB1934C8CCA1}" destId="{A291D6C7-CC22-475B-99A7-3C188FCA49A6}" srcOrd="1" destOrd="0" presId="urn:microsoft.com/office/officeart/2005/8/layout/hierarchy1"/>
    <dgm:cxn modelId="{E8D5AB52-9444-403A-95E9-200F1FCED587}" type="presParOf" srcId="{52937EC3-9A68-4541-B8D7-04BD0D324AAF}" destId="{1814FFB0-24B8-4AF5-85C0-38D63F377729}" srcOrd="1" destOrd="0" presId="urn:microsoft.com/office/officeart/2005/8/layout/hierarchy1"/>
    <dgm:cxn modelId="{FBF9F660-3C8B-4308-A483-7D1D7D3506ED}" type="presParOf" srcId="{1814FFB0-24B8-4AF5-85C0-38D63F377729}" destId="{2B7CA5E8-58E4-467F-8465-AA1094D42C7C}" srcOrd="0" destOrd="0" presId="urn:microsoft.com/office/officeart/2005/8/layout/hierarchy1"/>
    <dgm:cxn modelId="{56C99640-9DAD-4369-B98C-D77C4A5D4692}" type="presParOf" srcId="{1814FFB0-24B8-4AF5-85C0-38D63F377729}" destId="{69733101-37F4-4C37-A5D0-ADE6E6658D81}" srcOrd="1" destOrd="0" presId="urn:microsoft.com/office/officeart/2005/8/layout/hierarchy1"/>
    <dgm:cxn modelId="{2BCE7316-184F-41C1-BAC2-869543434B80}" type="presParOf" srcId="{69733101-37F4-4C37-A5D0-ADE6E6658D81}" destId="{83242852-88E7-4426-B773-5B41B76F979F}" srcOrd="0" destOrd="0" presId="urn:microsoft.com/office/officeart/2005/8/layout/hierarchy1"/>
    <dgm:cxn modelId="{E3E0B111-73D4-4C89-B9E7-BE705C078ADB}" type="presParOf" srcId="{83242852-88E7-4426-B773-5B41B76F979F}" destId="{66E8DF9E-951F-4ACD-BE12-5CB9D8E06057}" srcOrd="0" destOrd="0" presId="urn:microsoft.com/office/officeart/2005/8/layout/hierarchy1"/>
    <dgm:cxn modelId="{D32387CB-C614-4933-B734-185A37A52DA2}" type="presParOf" srcId="{83242852-88E7-4426-B773-5B41B76F979F}" destId="{AC319DD7-2487-4200-BE12-03E4F32C2923}" srcOrd="1" destOrd="0" presId="urn:microsoft.com/office/officeart/2005/8/layout/hierarchy1"/>
    <dgm:cxn modelId="{78308B91-609B-48E0-862A-462AC374E790}" type="presParOf" srcId="{69733101-37F4-4C37-A5D0-ADE6E6658D81}" destId="{3EDE0C4E-E297-4F53-BC31-33BDFA4E22E9}" srcOrd="1" destOrd="0" presId="urn:microsoft.com/office/officeart/2005/8/layout/hierarchy1"/>
    <dgm:cxn modelId="{72B2551E-8BE8-484D-8653-B51203F10078}" type="presParOf" srcId="{161BCFEF-2CEA-4EA9-B080-8E48019EE490}" destId="{189A2A6D-8936-43DF-8292-A13233FC4D58}" srcOrd="2" destOrd="0" presId="urn:microsoft.com/office/officeart/2005/8/layout/hierarchy1"/>
    <dgm:cxn modelId="{852087C1-7651-4334-BB82-60AEB3C20234}" type="presParOf" srcId="{161BCFEF-2CEA-4EA9-B080-8E48019EE490}" destId="{8CBDC67D-1BFD-4A18-866F-AD6D293CD13D}" srcOrd="3" destOrd="0" presId="urn:microsoft.com/office/officeart/2005/8/layout/hierarchy1"/>
    <dgm:cxn modelId="{265B1AB9-3A8A-4C1C-9392-D282C1A8352E}" type="presParOf" srcId="{8CBDC67D-1BFD-4A18-866F-AD6D293CD13D}" destId="{D6EE5B36-7519-4E6E-A391-BABC015644D1}" srcOrd="0" destOrd="0" presId="urn:microsoft.com/office/officeart/2005/8/layout/hierarchy1"/>
    <dgm:cxn modelId="{90F624D4-0004-4960-BDD2-72747423263C}" type="presParOf" srcId="{D6EE5B36-7519-4E6E-A391-BABC015644D1}" destId="{F290692F-AC02-4864-B6F4-65CE86287574}" srcOrd="0" destOrd="0" presId="urn:microsoft.com/office/officeart/2005/8/layout/hierarchy1"/>
    <dgm:cxn modelId="{ADBEEC55-D0F2-4037-AD00-19CC53FECD85}" type="presParOf" srcId="{D6EE5B36-7519-4E6E-A391-BABC015644D1}" destId="{0D34FF5C-894D-4258-AE21-21C4EA6395A0}" srcOrd="1" destOrd="0" presId="urn:microsoft.com/office/officeart/2005/8/layout/hierarchy1"/>
    <dgm:cxn modelId="{59E3FF22-0F09-4662-B76E-B66704A0B316}" type="presParOf" srcId="{8CBDC67D-1BFD-4A18-866F-AD6D293CD13D}" destId="{BF0868CC-BD36-408F-8739-443EAD3E8C8F}" srcOrd="1" destOrd="0" presId="urn:microsoft.com/office/officeart/2005/8/layout/hierarchy1"/>
    <dgm:cxn modelId="{D1BDBBFD-B9CD-4644-92EB-A5E534C1E3C9}" type="presParOf" srcId="{BF0868CC-BD36-408F-8739-443EAD3E8C8F}" destId="{17B869B4-7492-403D-B52C-50D2CC7218AD}" srcOrd="0" destOrd="0" presId="urn:microsoft.com/office/officeart/2005/8/layout/hierarchy1"/>
    <dgm:cxn modelId="{6C15E664-D7A3-4A4A-BE70-EBE13383A8BE}" type="presParOf" srcId="{BF0868CC-BD36-408F-8739-443EAD3E8C8F}" destId="{6E5F1231-A653-42FD-BC12-09C2BDB00945}" srcOrd="1" destOrd="0" presId="urn:microsoft.com/office/officeart/2005/8/layout/hierarchy1"/>
    <dgm:cxn modelId="{3E149D85-19DB-45CF-98F9-97555F298152}" type="presParOf" srcId="{6E5F1231-A653-42FD-BC12-09C2BDB00945}" destId="{E3709504-E49F-442B-A4BD-290BB641E92E}" srcOrd="0" destOrd="0" presId="urn:microsoft.com/office/officeart/2005/8/layout/hierarchy1"/>
    <dgm:cxn modelId="{9844CFB3-1DDD-42F1-83E4-941D62E8DDD0}" type="presParOf" srcId="{E3709504-E49F-442B-A4BD-290BB641E92E}" destId="{69D48621-9594-45DA-A9B7-418BFA63EF8C}" srcOrd="0" destOrd="0" presId="urn:microsoft.com/office/officeart/2005/8/layout/hierarchy1"/>
    <dgm:cxn modelId="{0887F11C-EFAC-4638-9D15-C3E57C984461}" type="presParOf" srcId="{E3709504-E49F-442B-A4BD-290BB641E92E}" destId="{DE152177-4F7D-4065-8742-9EE38129C4FB}" srcOrd="1" destOrd="0" presId="urn:microsoft.com/office/officeart/2005/8/layout/hierarchy1"/>
    <dgm:cxn modelId="{F68582EB-758F-46B6-8D90-F981EFCDAEB9}" type="presParOf" srcId="{6E5F1231-A653-42FD-BC12-09C2BDB00945}" destId="{0BD759C3-95D6-49BD-B95C-A66A06AE4EB8}" srcOrd="1" destOrd="0" presId="urn:microsoft.com/office/officeart/2005/8/layout/hierarchy1"/>
    <dgm:cxn modelId="{4AD3072F-30CC-4C87-8171-1A077467E18B}" type="presParOf" srcId="{161BCFEF-2CEA-4EA9-B080-8E48019EE490}" destId="{EEA997B4-CB46-4DFC-B2C7-3AA900B233AF}" srcOrd="4" destOrd="0" presId="urn:microsoft.com/office/officeart/2005/8/layout/hierarchy1"/>
    <dgm:cxn modelId="{CA01257B-FFE3-4CA5-BE93-A813035AF3E3}" type="presParOf" srcId="{161BCFEF-2CEA-4EA9-B080-8E48019EE490}" destId="{DF501573-C7E7-4528-AA0A-A1AA7048EA51}" srcOrd="5" destOrd="0" presId="urn:microsoft.com/office/officeart/2005/8/layout/hierarchy1"/>
    <dgm:cxn modelId="{71A22014-5AA1-462B-BC46-41F541376821}" type="presParOf" srcId="{DF501573-C7E7-4528-AA0A-A1AA7048EA51}" destId="{78562E8B-EA6E-4CD2-A425-C48AE527C421}" srcOrd="0" destOrd="0" presId="urn:microsoft.com/office/officeart/2005/8/layout/hierarchy1"/>
    <dgm:cxn modelId="{ECADEE2D-471E-4A5B-A894-7E4C5FAA9060}" type="presParOf" srcId="{78562E8B-EA6E-4CD2-A425-C48AE527C421}" destId="{47148571-1862-47F8-A480-C2D7FF3E44F7}" srcOrd="0" destOrd="0" presId="urn:microsoft.com/office/officeart/2005/8/layout/hierarchy1"/>
    <dgm:cxn modelId="{D22E192E-E496-4D8A-9B73-44E82752A42C}" type="presParOf" srcId="{78562E8B-EA6E-4CD2-A425-C48AE527C421}" destId="{C0F8C388-46AD-45D1-B187-957F48159B77}" srcOrd="1" destOrd="0" presId="urn:microsoft.com/office/officeart/2005/8/layout/hierarchy1"/>
    <dgm:cxn modelId="{5E448DDB-FEF9-49E8-996C-7A36B5F7905B}" type="presParOf" srcId="{DF501573-C7E7-4528-AA0A-A1AA7048EA51}" destId="{DD6B392C-3777-4494-A109-4B394EA2F09D}" srcOrd="1" destOrd="0" presId="urn:microsoft.com/office/officeart/2005/8/layout/hierarchy1"/>
    <dgm:cxn modelId="{78B5EDCB-1AF3-4CCF-978B-1DB0F0789B59}" type="presParOf" srcId="{DD6B392C-3777-4494-A109-4B394EA2F09D}" destId="{57B14F03-02E2-4F61-AD76-7415D72F35D0}" srcOrd="0" destOrd="0" presId="urn:microsoft.com/office/officeart/2005/8/layout/hierarchy1"/>
    <dgm:cxn modelId="{5A2F0883-0B15-48FB-A58F-55A9C91F9A2D}" type="presParOf" srcId="{DD6B392C-3777-4494-A109-4B394EA2F09D}" destId="{57625B98-AE1D-431C-B9F4-0DB863C3F4B2}" srcOrd="1" destOrd="0" presId="urn:microsoft.com/office/officeart/2005/8/layout/hierarchy1"/>
    <dgm:cxn modelId="{E561DB5C-FB4F-4B36-B75E-B93C1873F523}" type="presParOf" srcId="{57625B98-AE1D-431C-B9F4-0DB863C3F4B2}" destId="{465276E4-2316-4272-94B7-685AC4E677C7}" srcOrd="0" destOrd="0" presId="urn:microsoft.com/office/officeart/2005/8/layout/hierarchy1"/>
    <dgm:cxn modelId="{83578F2B-FFFF-453B-AC77-1405DEBB6892}" type="presParOf" srcId="{465276E4-2316-4272-94B7-685AC4E677C7}" destId="{87003DE5-280D-4BFA-9B11-32BC6345106E}" srcOrd="0" destOrd="0" presId="urn:microsoft.com/office/officeart/2005/8/layout/hierarchy1"/>
    <dgm:cxn modelId="{1F6D16A5-8352-429A-A685-214078BF3AAE}" type="presParOf" srcId="{465276E4-2316-4272-94B7-685AC4E677C7}" destId="{E91F8269-9F73-450C-88AC-9108E1F644AE}" srcOrd="1" destOrd="0" presId="urn:microsoft.com/office/officeart/2005/8/layout/hierarchy1"/>
    <dgm:cxn modelId="{9AA8D6A3-C0F4-42A0-B42A-6498CA2CFC06}" type="presParOf" srcId="{57625B98-AE1D-431C-B9F4-0DB863C3F4B2}" destId="{1A04F3F0-9BF0-4118-BB8B-7F29A3B1D97C}" srcOrd="1" destOrd="0" presId="urn:microsoft.com/office/officeart/2005/8/layout/hierarchy1"/>
    <dgm:cxn modelId="{534225C8-CF54-430D-B3FF-011829321116}" type="presParOf" srcId="{161BCFEF-2CEA-4EA9-B080-8E48019EE490}" destId="{51D181B6-9B7C-47E1-B140-08E9B5040471}" srcOrd="6" destOrd="0" presId="urn:microsoft.com/office/officeart/2005/8/layout/hierarchy1"/>
    <dgm:cxn modelId="{FB132637-C114-44F1-8DCF-91169B8B313A}" type="presParOf" srcId="{161BCFEF-2CEA-4EA9-B080-8E48019EE490}" destId="{DBCF2502-756B-4E56-A439-482DB5097B77}" srcOrd="7" destOrd="0" presId="urn:microsoft.com/office/officeart/2005/8/layout/hierarchy1"/>
    <dgm:cxn modelId="{63CB88AF-BD5F-4932-A79D-34F568A33A42}" type="presParOf" srcId="{DBCF2502-756B-4E56-A439-482DB5097B77}" destId="{72EDF08F-BB47-4F47-8B4B-F505C60C7B53}" srcOrd="0" destOrd="0" presId="urn:microsoft.com/office/officeart/2005/8/layout/hierarchy1"/>
    <dgm:cxn modelId="{04FD8670-E504-4C78-B828-A8F17E216F12}" type="presParOf" srcId="{72EDF08F-BB47-4F47-8B4B-F505C60C7B53}" destId="{DEA28F2C-EB9B-421B-A4E6-14F3915F3BA3}" srcOrd="0" destOrd="0" presId="urn:microsoft.com/office/officeart/2005/8/layout/hierarchy1"/>
    <dgm:cxn modelId="{6CE59FED-F3D4-424D-A7B5-89F1E70DFD75}" type="presParOf" srcId="{72EDF08F-BB47-4F47-8B4B-F505C60C7B53}" destId="{2191A6B3-7956-449F-B3D8-BF3D6381806D}" srcOrd="1" destOrd="0" presId="urn:microsoft.com/office/officeart/2005/8/layout/hierarchy1"/>
    <dgm:cxn modelId="{BA343ADC-4CC2-4390-B9FB-32EE990D7D79}" type="presParOf" srcId="{DBCF2502-756B-4E56-A439-482DB5097B77}" destId="{BEA4B022-8618-4DD1-8FA8-548E1A02BEB1}" srcOrd="1" destOrd="0" presId="urn:microsoft.com/office/officeart/2005/8/layout/hierarchy1"/>
    <dgm:cxn modelId="{32AF8777-D20A-4374-BFF0-B19E6480036D}" type="presParOf" srcId="{BEA4B022-8618-4DD1-8FA8-548E1A02BEB1}" destId="{C7437AA8-ECA3-4AF4-9CDC-3FE5A38C66C7}" srcOrd="0" destOrd="0" presId="urn:microsoft.com/office/officeart/2005/8/layout/hierarchy1"/>
    <dgm:cxn modelId="{938D9086-4EBC-4F0E-8F53-690BF84D31E8}" type="presParOf" srcId="{BEA4B022-8618-4DD1-8FA8-548E1A02BEB1}" destId="{9DBC96AE-60AA-423F-B4A7-7285D594A16C}" srcOrd="1" destOrd="0" presId="urn:microsoft.com/office/officeart/2005/8/layout/hierarchy1"/>
    <dgm:cxn modelId="{150901D5-040D-4F3B-9DCE-F8B9DE87BB63}" type="presParOf" srcId="{9DBC96AE-60AA-423F-B4A7-7285D594A16C}" destId="{A39A3E16-4061-4BDE-8832-86F28B338A85}" srcOrd="0" destOrd="0" presId="urn:microsoft.com/office/officeart/2005/8/layout/hierarchy1"/>
    <dgm:cxn modelId="{1DF2BD1D-9AE2-4959-8BD1-05D83476FABD}" type="presParOf" srcId="{A39A3E16-4061-4BDE-8832-86F28B338A85}" destId="{6A867C88-D631-4FC2-8276-397AF9DA0237}" srcOrd="0" destOrd="0" presId="urn:microsoft.com/office/officeart/2005/8/layout/hierarchy1"/>
    <dgm:cxn modelId="{8398E5D9-8207-49D5-9927-531BC8466222}" type="presParOf" srcId="{A39A3E16-4061-4BDE-8832-86F28B338A85}" destId="{3D8CC75C-E3BD-4422-AC4F-F61A0D7EC8B8}" srcOrd="1" destOrd="0" presId="urn:microsoft.com/office/officeart/2005/8/layout/hierarchy1"/>
    <dgm:cxn modelId="{4D71B840-02EF-4948-81A1-3F8CDB7BD0D3}" type="presParOf" srcId="{9DBC96AE-60AA-423F-B4A7-7285D594A16C}" destId="{460BCD57-F651-4301-A20D-173761925228}" srcOrd="1" destOrd="0" presId="urn:microsoft.com/office/officeart/2005/8/layout/hierarchy1"/>
    <dgm:cxn modelId="{AFFA53F5-7095-4371-A3E7-B00A159D45C0}" type="presParOf" srcId="{161BCFEF-2CEA-4EA9-B080-8E48019EE490}" destId="{B5C16692-08D6-4B6A-A5D0-3EEE005F8DCB}" srcOrd="8" destOrd="0" presId="urn:microsoft.com/office/officeart/2005/8/layout/hierarchy1"/>
    <dgm:cxn modelId="{AF82A992-0931-4F45-9BAB-7BD6E9436726}" type="presParOf" srcId="{161BCFEF-2CEA-4EA9-B080-8E48019EE490}" destId="{569C0E4F-8EB7-446C-BBAA-1990E0C8D04D}" srcOrd="9" destOrd="0" presId="urn:microsoft.com/office/officeart/2005/8/layout/hierarchy1"/>
    <dgm:cxn modelId="{AC70B7CD-D47A-408B-848E-C3A5E20E9307}" type="presParOf" srcId="{569C0E4F-8EB7-446C-BBAA-1990E0C8D04D}" destId="{11BB919A-C4FC-4920-84CF-2E6331DAFFBB}" srcOrd="0" destOrd="0" presId="urn:microsoft.com/office/officeart/2005/8/layout/hierarchy1"/>
    <dgm:cxn modelId="{5D339D4E-C4D7-499C-A28B-CE11B4EB224C}" type="presParOf" srcId="{11BB919A-C4FC-4920-84CF-2E6331DAFFBB}" destId="{D1B3B78D-B745-46CC-82E9-6066E84E400C}" srcOrd="0" destOrd="0" presId="urn:microsoft.com/office/officeart/2005/8/layout/hierarchy1"/>
    <dgm:cxn modelId="{9F0884C9-B075-44EA-B4F6-9F576883E782}" type="presParOf" srcId="{11BB919A-C4FC-4920-84CF-2E6331DAFFBB}" destId="{3E94ADFF-2192-4FEC-ACCC-CE0CEF301CDB}" srcOrd="1" destOrd="0" presId="urn:microsoft.com/office/officeart/2005/8/layout/hierarchy1"/>
    <dgm:cxn modelId="{E413E73A-B4DC-4D37-9937-4840465654B4}" type="presParOf" srcId="{569C0E4F-8EB7-446C-BBAA-1990E0C8D04D}" destId="{8A07C0A8-D6BA-47F4-AE6A-0376A0661184}" srcOrd="1" destOrd="0" presId="urn:microsoft.com/office/officeart/2005/8/layout/hierarchy1"/>
    <dgm:cxn modelId="{EF3E33C9-8A1A-4088-87CA-EA076824F028}" type="presParOf" srcId="{8A07C0A8-D6BA-47F4-AE6A-0376A0661184}" destId="{5A9E5F7B-A867-40C1-8245-5FEE62846BB8}" srcOrd="0" destOrd="0" presId="urn:microsoft.com/office/officeart/2005/8/layout/hierarchy1"/>
    <dgm:cxn modelId="{A213F5F0-E786-4831-B72D-12652A9F3686}" type="presParOf" srcId="{8A07C0A8-D6BA-47F4-AE6A-0376A0661184}" destId="{E00F6710-6755-4F1B-B17A-AA5E690D1E0A}" srcOrd="1" destOrd="0" presId="urn:microsoft.com/office/officeart/2005/8/layout/hierarchy1"/>
    <dgm:cxn modelId="{741EEDF0-4988-4440-B805-FF4B788CFD62}" type="presParOf" srcId="{E00F6710-6755-4F1B-B17A-AA5E690D1E0A}" destId="{E6486615-5E98-4F7A-9ABF-3683C355CDC5}" srcOrd="0" destOrd="0" presId="urn:microsoft.com/office/officeart/2005/8/layout/hierarchy1"/>
    <dgm:cxn modelId="{65216248-F4EF-4D90-893B-EB32BD2F2810}" type="presParOf" srcId="{E6486615-5E98-4F7A-9ABF-3683C355CDC5}" destId="{3BE28509-740E-4F62-A866-69FB4EA77385}" srcOrd="0" destOrd="0" presId="urn:microsoft.com/office/officeart/2005/8/layout/hierarchy1"/>
    <dgm:cxn modelId="{2328532C-C849-4939-AC9D-87F148212C50}" type="presParOf" srcId="{E6486615-5E98-4F7A-9ABF-3683C355CDC5}" destId="{7BB1BF17-C65E-469F-8C54-54660F9C8C0E}" srcOrd="1" destOrd="0" presId="urn:microsoft.com/office/officeart/2005/8/layout/hierarchy1"/>
    <dgm:cxn modelId="{761C63F5-A1D3-4CB8-8EAD-6CEC3D845BD9}" type="presParOf" srcId="{E00F6710-6755-4F1B-B17A-AA5E690D1E0A}" destId="{3544CB83-3DC5-46DE-8A46-6D4A8F818D1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E5F7B-A867-40C1-8245-5FEE62846BB8}">
      <dsp:nvSpPr>
        <dsp:cNvPr id="0" name=""/>
        <dsp:cNvSpPr/>
      </dsp:nvSpPr>
      <dsp:spPr>
        <a:xfrm>
          <a:off x="8980232" y="2060864"/>
          <a:ext cx="91440" cy="433085"/>
        </a:xfrm>
        <a:custGeom>
          <a:avLst/>
          <a:gdLst/>
          <a:ahLst/>
          <a:cxnLst/>
          <a:rect l="0" t="0" r="0" b="0"/>
          <a:pathLst>
            <a:path>
              <a:moveTo>
                <a:pt x="52664" y="0"/>
              </a:moveTo>
              <a:lnTo>
                <a:pt x="52664" y="308413"/>
              </a:lnTo>
              <a:lnTo>
                <a:pt x="45720" y="308413"/>
              </a:lnTo>
              <a:lnTo>
                <a:pt x="45720" y="4330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16692-08D6-4B6A-A5D0-3EEE005F8DCB}">
      <dsp:nvSpPr>
        <dsp:cNvPr id="0" name=""/>
        <dsp:cNvSpPr/>
      </dsp:nvSpPr>
      <dsp:spPr>
        <a:xfrm>
          <a:off x="5743199" y="814891"/>
          <a:ext cx="3289696" cy="391399"/>
        </a:xfrm>
        <a:custGeom>
          <a:avLst/>
          <a:gdLst/>
          <a:ahLst/>
          <a:cxnLst/>
          <a:rect l="0" t="0" r="0" b="0"/>
          <a:pathLst>
            <a:path>
              <a:moveTo>
                <a:pt x="0" y="0"/>
              </a:moveTo>
              <a:lnTo>
                <a:pt x="0" y="266727"/>
              </a:lnTo>
              <a:lnTo>
                <a:pt x="3289696" y="266727"/>
              </a:lnTo>
              <a:lnTo>
                <a:pt x="3289696" y="3913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437AA8-ECA3-4AF4-9CDC-3FE5A38C66C7}">
      <dsp:nvSpPr>
        <dsp:cNvPr id="0" name=""/>
        <dsp:cNvSpPr/>
      </dsp:nvSpPr>
      <dsp:spPr>
        <a:xfrm>
          <a:off x="7335383" y="2060864"/>
          <a:ext cx="91440" cy="433085"/>
        </a:xfrm>
        <a:custGeom>
          <a:avLst/>
          <a:gdLst/>
          <a:ahLst/>
          <a:cxnLst/>
          <a:rect l="0" t="0" r="0" b="0"/>
          <a:pathLst>
            <a:path>
              <a:moveTo>
                <a:pt x="52664" y="0"/>
              </a:moveTo>
              <a:lnTo>
                <a:pt x="52664" y="308413"/>
              </a:lnTo>
              <a:lnTo>
                <a:pt x="45720" y="308413"/>
              </a:lnTo>
              <a:lnTo>
                <a:pt x="45720" y="4330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D181B6-9B7C-47E1-B140-08E9B5040471}">
      <dsp:nvSpPr>
        <dsp:cNvPr id="0" name=""/>
        <dsp:cNvSpPr/>
      </dsp:nvSpPr>
      <dsp:spPr>
        <a:xfrm>
          <a:off x="5743199" y="814891"/>
          <a:ext cx="1644848" cy="391399"/>
        </a:xfrm>
        <a:custGeom>
          <a:avLst/>
          <a:gdLst/>
          <a:ahLst/>
          <a:cxnLst/>
          <a:rect l="0" t="0" r="0" b="0"/>
          <a:pathLst>
            <a:path>
              <a:moveTo>
                <a:pt x="0" y="0"/>
              </a:moveTo>
              <a:lnTo>
                <a:pt x="0" y="266727"/>
              </a:lnTo>
              <a:lnTo>
                <a:pt x="1644848" y="266727"/>
              </a:lnTo>
              <a:lnTo>
                <a:pt x="1644848" y="3913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14F03-02E2-4F61-AD76-7415D72F35D0}">
      <dsp:nvSpPr>
        <dsp:cNvPr id="0" name=""/>
        <dsp:cNvSpPr/>
      </dsp:nvSpPr>
      <dsp:spPr>
        <a:xfrm>
          <a:off x="5690535" y="2060864"/>
          <a:ext cx="91440" cy="433085"/>
        </a:xfrm>
        <a:custGeom>
          <a:avLst/>
          <a:gdLst/>
          <a:ahLst/>
          <a:cxnLst/>
          <a:rect l="0" t="0" r="0" b="0"/>
          <a:pathLst>
            <a:path>
              <a:moveTo>
                <a:pt x="52664" y="0"/>
              </a:moveTo>
              <a:lnTo>
                <a:pt x="52664" y="308413"/>
              </a:lnTo>
              <a:lnTo>
                <a:pt x="45720" y="308413"/>
              </a:lnTo>
              <a:lnTo>
                <a:pt x="45720" y="4330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A997B4-CB46-4DFC-B2C7-3AA900B233AF}">
      <dsp:nvSpPr>
        <dsp:cNvPr id="0" name=""/>
        <dsp:cNvSpPr/>
      </dsp:nvSpPr>
      <dsp:spPr>
        <a:xfrm>
          <a:off x="5697479" y="814891"/>
          <a:ext cx="91440" cy="391399"/>
        </a:xfrm>
        <a:custGeom>
          <a:avLst/>
          <a:gdLst/>
          <a:ahLst/>
          <a:cxnLst/>
          <a:rect l="0" t="0" r="0" b="0"/>
          <a:pathLst>
            <a:path>
              <a:moveTo>
                <a:pt x="45720" y="0"/>
              </a:moveTo>
              <a:lnTo>
                <a:pt x="45720" y="3913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B869B4-7492-403D-B52C-50D2CC7218AD}">
      <dsp:nvSpPr>
        <dsp:cNvPr id="0" name=""/>
        <dsp:cNvSpPr/>
      </dsp:nvSpPr>
      <dsp:spPr>
        <a:xfrm>
          <a:off x="4052631" y="2060864"/>
          <a:ext cx="91440" cy="433085"/>
        </a:xfrm>
        <a:custGeom>
          <a:avLst/>
          <a:gdLst/>
          <a:ahLst/>
          <a:cxnLst/>
          <a:rect l="0" t="0" r="0" b="0"/>
          <a:pathLst>
            <a:path>
              <a:moveTo>
                <a:pt x="45720" y="0"/>
              </a:moveTo>
              <a:lnTo>
                <a:pt x="45720" y="4330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9A2A6D-8936-43DF-8292-A13233FC4D58}">
      <dsp:nvSpPr>
        <dsp:cNvPr id="0" name=""/>
        <dsp:cNvSpPr/>
      </dsp:nvSpPr>
      <dsp:spPr>
        <a:xfrm>
          <a:off x="4098351" y="814891"/>
          <a:ext cx="1644848" cy="391399"/>
        </a:xfrm>
        <a:custGeom>
          <a:avLst/>
          <a:gdLst/>
          <a:ahLst/>
          <a:cxnLst/>
          <a:rect l="0" t="0" r="0" b="0"/>
          <a:pathLst>
            <a:path>
              <a:moveTo>
                <a:pt x="1644848" y="0"/>
              </a:moveTo>
              <a:lnTo>
                <a:pt x="1644848" y="266727"/>
              </a:lnTo>
              <a:lnTo>
                <a:pt x="0" y="266727"/>
              </a:lnTo>
              <a:lnTo>
                <a:pt x="0" y="3913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CA5E8-58E4-467F-8465-AA1094D42C7C}">
      <dsp:nvSpPr>
        <dsp:cNvPr id="0" name=""/>
        <dsp:cNvSpPr/>
      </dsp:nvSpPr>
      <dsp:spPr>
        <a:xfrm>
          <a:off x="2400839" y="2060864"/>
          <a:ext cx="91440" cy="433085"/>
        </a:xfrm>
        <a:custGeom>
          <a:avLst/>
          <a:gdLst/>
          <a:ahLst/>
          <a:cxnLst/>
          <a:rect l="0" t="0" r="0" b="0"/>
          <a:pathLst>
            <a:path>
              <a:moveTo>
                <a:pt x="52664" y="0"/>
              </a:moveTo>
              <a:lnTo>
                <a:pt x="52664" y="308413"/>
              </a:lnTo>
              <a:lnTo>
                <a:pt x="45720" y="308413"/>
              </a:lnTo>
              <a:lnTo>
                <a:pt x="45720" y="4330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44BA5-A5E2-434A-B494-2602BA6FF01E}">
      <dsp:nvSpPr>
        <dsp:cNvPr id="0" name=""/>
        <dsp:cNvSpPr/>
      </dsp:nvSpPr>
      <dsp:spPr>
        <a:xfrm>
          <a:off x="2453503" y="814891"/>
          <a:ext cx="3289696" cy="391399"/>
        </a:xfrm>
        <a:custGeom>
          <a:avLst/>
          <a:gdLst/>
          <a:ahLst/>
          <a:cxnLst/>
          <a:rect l="0" t="0" r="0" b="0"/>
          <a:pathLst>
            <a:path>
              <a:moveTo>
                <a:pt x="3289696" y="0"/>
              </a:moveTo>
              <a:lnTo>
                <a:pt x="3289696" y="266727"/>
              </a:lnTo>
              <a:lnTo>
                <a:pt x="0" y="266727"/>
              </a:lnTo>
              <a:lnTo>
                <a:pt x="0" y="3913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3E7C34-607F-42B7-8148-61CE644105C4}">
      <dsp:nvSpPr>
        <dsp:cNvPr id="0" name=""/>
        <dsp:cNvSpPr/>
      </dsp:nvSpPr>
      <dsp:spPr>
        <a:xfrm>
          <a:off x="5070307" y="-39681"/>
          <a:ext cx="1345784" cy="854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A79FAC-03B3-4A61-BE2F-BBD4148567DA}">
      <dsp:nvSpPr>
        <dsp:cNvPr id="0" name=""/>
        <dsp:cNvSpPr/>
      </dsp:nvSpPr>
      <dsp:spPr>
        <a:xfrm>
          <a:off x="5219839" y="102373"/>
          <a:ext cx="1345784" cy="8545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Display menu</a:t>
          </a:r>
          <a:endParaRPr lang="en-IN" sz="1200" kern="1200" dirty="0">
            <a:latin typeface="GungsuhChe" panose="02030609000101010101" pitchFamily="49" charset="-127"/>
            <a:ea typeface="GungsuhChe" panose="02030609000101010101" pitchFamily="49" charset="-127"/>
          </a:endParaRPr>
        </a:p>
      </dsp:txBody>
      <dsp:txXfrm>
        <a:off x="5244869" y="127403"/>
        <a:ext cx="1295724" cy="804513"/>
      </dsp:txXfrm>
    </dsp:sp>
    <dsp:sp modelId="{C03AC60B-CE12-42F4-8F5C-9E4389D375A5}">
      <dsp:nvSpPr>
        <dsp:cNvPr id="0" name=""/>
        <dsp:cNvSpPr/>
      </dsp:nvSpPr>
      <dsp:spPr>
        <a:xfrm>
          <a:off x="1780611" y="1206290"/>
          <a:ext cx="1345784" cy="854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91D6C7-CC22-475B-99A7-3C188FCA49A6}">
      <dsp:nvSpPr>
        <dsp:cNvPr id="0" name=""/>
        <dsp:cNvSpPr/>
      </dsp:nvSpPr>
      <dsp:spPr>
        <a:xfrm>
          <a:off x="1930142" y="1348345"/>
          <a:ext cx="1345784" cy="8545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ADD ITEM</a:t>
          </a:r>
          <a:endParaRPr lang="en-IN" sz="1200" kern="1200" dirty="0">
            <a:latin typeface="GungsuhChe" panose="02030609000101010101" pitchFamily="49" charset="-127"/>
            <a:ea typeface="GungsuhChe" panose="02030609000101010101" pitchFamily="49" charset="-127"/>
          </a:endParaRPr>
        </a:p>
      </dsp:txBody>
      <dsp:txXfrm>
        <a:off x="1955172" y="1373375"/>
        <a:ext cx="1295724" cy="804513"/>
      </dsp:txXfrm>
    </dsp:sp>
    <dsp:sp modelId="{66E8DF9E-951F-4ACD-BE12-5CB9D8E06057}">
      <dsp:nvSpPr>
        <dsp:cNvPr id="0" name=""/>
        <dsp:cNvSpPr/>
      </dsp:nvSpPr>
      <dsp:spPr>
        <a:xfrm>
          <a:off x="1773666" y="2493949"/>
          <a:ext cx="1345784" cy="15430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319DD7-2487-4200-BE12-03E4F32C2923}">
      <dsp:nvSpPr>
        <dsp:cNvPr id="0" name=""/>
        <dsp:cNvSpPr/>
      </dsp:nvSpPr>
      <dsp:spPr>
        <a:xfrm>
          <a:off x="1923198" y="2636004"/>
          <a:ext cx="1345784" cy="154306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Helps to add new item to the inventory along with the quantity available</a:t>
          </a:r>
          <a:endParaRPr lang="en-IN" sz="1200" kern="1200" dirty="0">
            <a:latin typeface="GungsuhChe" panose="02030609000101010101" pitchFamily="49" charset="-127"/>
            <a:ea typeface="GungsuhChe" panose="02030609000101010101" pitchFamily="49" charset="-127"/>
          </a:endParaRPr>
        </a:p>
      </dsp:txBody>
      <dsp:txXfrm>
        <a:off x="1962615" y="2675421"/>
        <a:ext cx="1266950" cy="1464235"/>
      </dsp:txXfrm>
    </dsp:sp>
    <dsp:sp modelId="{F290692F-AC02-4864-B6F4-65CE86287574}">
      <dsp:nvSpPr>
        <dsp:cNvPr id="0" name=""/>
        <dsp:cNvSpPr/>
      </dsp:nvSpPr>
      <dsp:spPr>
        <a:xfrm>
          <a:off x="3425459" y="1206290"/>
          <a:ext cx="1345784" cy="854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4FF5C-894D-4258-AE21-21C4EA6395A0}">
      <dsp:nvSpPr>
        <dsp:cNvPr id="0" name=""/>
        <dsp:cNvSpPr/>
      </dsp:nvSpPr>
      <dsp:spPr>
        <a:xfrm>
          <a:off x="3574990" y="1348345"/>
          <a:ext cx="1345784" cy="8545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REMOVE ITEM</a:t>
          </a:r>
          <a:endParaRPr lang="en-IN" sz="1200" kern="1200" dirty="0">
            <a:latin typeface="GungsuhChe" panose="02030609000101010101" pitchFamily="49" charset="-127"/>
            <a:ea typeface="GungsuhChe" panose="02030609000101010101" pitchFamily="49" charset="-127"/>
          </a:endParaRPr>
        </a:p>
      </dsp:txBody>
      <dsp:txXfrm>
        <a:off x="3600020" y="1373375"/>
        <a:ext cx="1295724" cy="804513"/>
      </dsp:txXfrm>
    </dsp:sp>
    <dsp:sp modelId="{69D48621-9594-45DA-A9B7-418BFA63EF8C}">
      <dsp:nvSpPr>
        <dsp:cNvPr id="0" name=""/>
        <dsp:cNvSpPr/>
      </dsp:nvSpPr>
      <dsp:spPr>
        <a:xfrm>
          <a:off x="3425459" y="2493949"/>
          <a:ext cx="1345784" cy="16800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52177-4F7D-4065-8742-9EE38129C4FB}">
      <dsp:nvSpPr>
        <dsp:cNvPr id="0" name=""/>
        <dsp:cNvSpPr/>
      </dsp:nvSpPr>
      <dsp:spPr>
        <a:xfrm>
          <a:off x="3574990" y="2636004"/>
          <a:ext cx="1345784" cy="168002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Helps to remove item from the inventory if its supply has be stopped</a:t>
          </a:r>
          <a:endParaRPr lang="en-IN" sz="1200" kern="1200" dirty="0">
            <a:latin typeface="GungsuhChe" panose="02030609000101010101" pitchFamily="49" charset="-127"/>
            <a:ea typeface="GungsuhChe" panose="02030609000101010101" pitchFamily="49" charset="-127"/>
          </a:endParaRPr>
        </a:p>
      </dsp:txBody>
      <dsp:txXfrm>
        <a:off x="3614407" y="2675421"/>
        <a:ext cx="1266950" cy="1601188"/>
      </dsp:txXfrm>
    </dsp:sp>
    <dsp:sp modelId="{47148571-1862-47F8-A480-C2D7FF3E44F7}">
      <dsp:nvSpPr>
        <dsp:cNvPr id="0" name=""/>
        <dsp:cNvSpPr/>
      </dsp:nvSpPr>
      <dsp:spPr>
        <a:xfrm>
          <a:off x="5070307" y="1206290"/>
          <a:ext cx="1345784" cy="854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F8C388-46AD-45D1-B187-957F48159B77}">
      <dsp:nvSpPr>
        <dsp:cNvPr id="0" name=""/>
        <dsp:cNvSpPr/>
      </dsp:nvSpPr>
      <dsp:spPr>
        <a:xfrm>
          <a:off x="5219839" y="1348345"/>
          <a:ext cx="1345784" cy="8545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UPDATE INVENTORY</a:t>
          </a:r>
          <a:endParaRPr lang="en-IN" sz="1200" kern="1200" dirty="0">
            <a:latin typeface="GungsuhChe" panose="02030609000101010101" pitchFamily="49" charset="-127"/>
            <a:ea typeface="GungsuhChe" panose="02030609000101010101" pitchFamily="49" charset="-127"/>
          </a:endParaRPr>
        </a:p>
      </dsp:txBody>
      <dsp:txXfrm>
        <a:off x="5244869" y="1373375"/>
        <a:ext cx="1295724" cy="804513"/>
      </dsp:txXfrm>
    </dsp:sp>
    <dsp:sp modelId="{87003DE5-280D-4BFA-9B11-32BC6345106E}">
      <dsp:nvSpPr>
        <dsp:cNvPr id="0" name=""/>
        <dsp:cNvSpPr/>
      </dsp:nvSpPr>
      <dsp:spPr>
        <a:xfrm>
          <a:off x="5063363" y="2493949"/>
          <a:ext cx="1345784" cy="14098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1F8269-9F73-450C-88AC-9108E1F644AE}">
      <dsp:nvSpPr>
        <dsp:cNvPr id="0" name=""/>
        <dsp:cNvSpPr/>
      </dsp:nvSpPr>
      <dsp:spPr>
        <a:xfrm>
          <a:off x="5212894" y="2636004"/>
          <a:ext cx="1345784" cy="14098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Helps to reduce or increase amount of a product in the inventory</a:t>
          </a:r>
          <a:endParaRPr lang="en-IN" sz="1200" kern="1200" dirty="0">
            <a:latin typeface="GungsuhChe" panose="02030609000101010101" pitchFamily="49" charset="-127"/>
            <a:ea typeface="GungsuhChe" panose="02030609000101010101" pitchFamily="49" charset="-127"/>
          </a:endParaRPr>
        </a:p>
      </dsp:txBody>
      <dsp:txXfrm>
        <a:off x="5252311" y="2675421"/>
        <a:ext cx="1266950" cy="1331015"/>
      </dsp:txXfrm>
    </dsp:sp>
    <dsp:sp modelId="{DEA28F2C-EB9B-421B-A4E6-14F3915F3BA3}">
      <dsp:nvSpPr>
        <dsp:cNvPr id="0" name=""/>
        <dsp:cNvSpPr/>
      </dsp:nvSpPr>
      <dsp:spPr>
        <a:xfrm>
          <a:off x="6715155" y="1206290"/>
          <a:ext cx="1345784" cy="854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1A6B3-7956-449F-B3D8-BF3D6381806D}">
      <dsp:nvSpPr>
        <dsp:cNvPr id="0" name=""/>
        <dsp:cNvSpPr/>
      </dsp:nvSpPr>
      <dsp:spPr>
        <a:xfrm>
          <a:off x="6864687" y="1348345"/>
          <a:ext cx="1345784" cy="8545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SEARCH ITEM DETAILS</a:t>
          </a:r>
          <a:endParaRPr lang="en-IN" sz="1200" kern="1200" dirty="0">
            <a:latin typeface="GungsuhChe" panose="02030609000101010101" pitchFamily="49" charset="-127"/>
            <a:ea typeface="GungsuhChe" panose="02030609000101010101" pitchFamily="49" charset="-127"/>
          </a:endParaRPr>
        </a:p>
      </dsp:txBody>
      <dsp:txXfrm>
        <a:off x="6889717" y="1373375"/>
        <a:ext cx="1295724" cy="804513"/>
      </dsp:txXfrm>
    </dsp:sp>
    <dsp:sp modelId="{6A867C88-D631-4FC2-8276-397AF9DA0237}">
      <dsp:nvSpPr>
        <dsp:cNvPr id="0" name=""/>
        <dsp:cNvSpPr/>
      </dsp:nvSpPr>
      <dsp:spPr>
        <a:xfrm>
          <a:off x="6708211" y="2493949"/>
          <a:ext cx="1345784" cy="1546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CC75C-E3BD-4422-AC4F-F61A0D7EC8B8}">
      <dsp:nvSpPr>
        <dsp:cNvPr id="0" name=""/>
        <dsp:cNvSpPr/>
      </dsp:nvSpPr>
      <dsp:spPr>
        <a:xfrm>
          <a:off x="6857743" y="2636004"/>
          <a:ext cx="1345784" cy="15468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Helps to get information about a certain product such as it’s availability and quantity</a:t>
          </a:r>
          <a:endParaRPr lang="en-IN" sz="1200" kern="1200" dirty="0">
            <a:latin typeface="GungsuhChe" panose="02030609000101010101" pitchFamily="49" charset="-127"/>
            <a:ea typeface="GungsuhChe" panose="02030609000101010101" pitchFamily="49" charset="-127"/>
          </a:endParaRPr>
        </a:p>
      </dsp:txBody>
      <dsp:txXfrm>
        <a:off x="6897160" y="2675421"/>
        <a:ext cx="1266950" cy="1467969"/>
      </dsp:txXfrm>
    </dsp:sp>
    <dsp:sp modelId="{D1B3B78D-B745-46CC-82E9-6066E84E400C}">
      <dsp:nvSpPr>
        <dsp:cNvPr id="0" name=""/>
        <dsp:cNvSpPr/>
      </dsp:nvSpPr>
      <dsp:spPr>
        <a:xfrm>
          <a:off x="8360003" y="1206290"/>
          <a:ext cx="1345784" cy="8545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94ADFF-2192-4FEC-ACCC-CE0CEF301CDB}">
      <dsp:nvSpPr>
        <dsp:cNvPr id="0" name=""/>
        <dsp:cNvSpPr/>
      </dsp:nvSpPr>
      <dsp:spPr>
        <a:xfrm>
          <a:off x="8509535" y="1348345"/>
          <a:ext cx="1345784" cy="8545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PRINT INVENTORY</a:t>
          </a:r>
          <a:endParaRPr lang="en-IN" sz="1200" kern="1200" dirty="0">
            <a:latin typeface="GungsuhChe" panose="02030609000101010101" pitchFamily="49" charset="-127"/>
            <a:ea typeface="GungsuhChe" panose="02030609000101010101" pitchFamily="49" charset="-127"/>
          </a:endParaRPr>
        </a:p>
      </dsp:txBody>
      <dsp:txXfrm>
        <a:off x="8534565" y="1373375"/>
        <a:ext cx="1295724" cy="804513"/>
      </dsp:txXfrm>
    </dsp:sp>
    <dsp:sp modelId="{3BE28509-740E-4F62-A866-69FB4EA77385}">
      <dsp:nvSpPr>
        <dsp:cNvPr id="0" name=""/>
        <dsp:cNvSpPr/>
      </dsp:nvSpPr>
      <dsp:spPr>
        <a:xfrm>
          <a:off x="8353059" y="2493949"/>
          <a:ext cx="1345784" cy="18207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B1BF17-C65E-469F-8C54-54660F9C8C0E}">
      <dsp:nvSpPr>
        <dsp:cNvPr id="0" name=""/>
        <dsp:cNvSpPr/>
      </dsp:nvSpPr>
      <dsp:spPr>
        <a:xfrm>
          <a:off x="8502591" y="2636004"/>
          <a:ext cx="1345784" cy="18207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latin typeface="GungsuhChe" panose="02030609000101010101" pitchFamily="49" charset="-127"/>
              <a:ea typeface="GungsuhChe" panose="02030609000101010101" pitchFamily="49" charset="-127"/>
            </a:rPr>
            <a:t>Helps to get stock report at one place instead of counting individually</a:t>
          </a:r>
          <a:r>
            <a:rPr lang="en-GB" sz="1600" kern="1200" dirty="0">
              <a:latin typeface="Helvetica Neue"/>
            </a:rPr>
            <a:t>.</a:t>
          </a:r>
          <a:endParaRPr lang="en-IN" sz="1600" kern="1200" dirty="0">
            <a:latin typeface="Helvetica Neue"/>
          </a:endParaRPr>
        </a:p>
      </dsp:txBody>
      <dsp:txXfrm>
        <a:off x="8542008" y="2675421"/>
        <a:ext cx="1266950" cy="17418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C7FCA-C258-44B4-8A35-35134DB81EA1}" type="datetimeFigureOut">
              <a:rPr lang="en-IN" smtClean="0"/>
              <a:t>24-05-2021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3E9B9-2869-4C55-B863-344238E7C25E}" type="slidenum">
              <a:rPr lang="en-IN" smtClean="0"/>
              <a:t>‹#›</a:t>
            </a:fld>
            <a:endParaRPr lang="en-IN"/>
          </a:p>
        </p:txBody>
      </p:sp>
    </p:spTree>
    <p:extLst>
      <p:ext uri="{BB962C8B-B14F-4D97-AF65-F5344CB8AC3E}">
        <p14:creationId xmlns:p14="http://schemas.microsoft.com/office/powerpoint/2010/main" val="257756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755193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755193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755193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755193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755193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755193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755193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755193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e7551936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e7551936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e7551936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e7551936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755193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755193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7101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755193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755193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10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CD9A0615-BD6E-49F8-9A1F-5A5564900E86}"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22864-86A7-473D-B6CB-99CB96A47A64}" type="slidenum">
              <a:rPr lang="en-IN" smtClean="0"/>
              <a:t>‹#›</a:t>
            </a:fld>
            <a:endParaRPr lang="en-I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A0615-BD6E-49F8-9A1F-5A5564900E86}"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22864-86A7-473D-B6CB-99CB96A47A64}" type="slidenum">
              <a:rPr lang="en-IN" smtClean="0"/>
              <a:t>‹#›</a:t>
            </a:fld>
            <a:endParaRPr lang="en-I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A0615-BD6E-49F8-9A1F-5A5564900E86}"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22864-86A7-473D-B6CB-99CB96A47A64}" type="slidenum">
              <a:rPr lang="en-IN" smtClean="0"/>
              <a:t>‹#›</a:t>
            </a:fld>
            <a:endParaRPr lang="en-I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purple" type="title">
  <p:cSld name="Title - purple">
    <p:bg>
      <p:bgPr>
        <a:gradFill>
          <a:gsLst>
            <a:gs pos="0">
              <a:schemeClr val="accent1"/>
            </a:gs>
            <a:gs pos="100000">
              <a:schemeClr val="accent2"/>
            </a:gs>
          </a:gsLst>
          <a:lin ang="2698631"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4400" y="4190775"/>
            <a:ext cx="7542400" cy="1546400"/>
          </a:xfrm>
          <a:prstGeom prst="rect">
            <a:avLst/>
          </a:prstGeom>
        </p:spPr>
        <p:txBody>
          <a:bodyPr spcFirstLastPara="1" wrap="square" lIns="121897" tIns="121897" rIns="121897" bIns="121897" anchor="t" anchorCtr="0">
            <a:noAutofit/>
          </a:bodyPr>
          <a:lstStyle>
            <a:lvl1pPr lvl="0">
              <a:spcBef>
                <a:spcPts val="0"/>
              </a:spcBef>
              <a:spcAft>
                <a:spcPts val="0"/>
              </a:spcAft>
              <a:buSzPts val="4800"/>
              <a:buNone/>
              <a:defRPr sz="6400"/>
            </a:lvl1pPr>
            <a:lvl2pPr lvl="1" algn="l">
              <a:spcBef>
                <a:spcPts val="0"/>
              </a:spcBef>
              <a:spcAft>
                <a:spcPts val="0"/>
              </a:spcAft>
              <a:buSzPts val="6000"/>
              <a:buNone/>
              <a:defRPr sz="8000"/>
            </a:lvl2pPr>
            <a:lvl3pPr lvl="2" algn="l">
              <a:spcBef>
                <a:spcPts val="0"/>
              </a:spcBef>
              <a:spcAft>
                <a:spcPts val="0"/>
              </a:spcAft>
              <a:buSzPts val="6000"/>
              <a:buNone/>
              <a:defRPr sz="8000"/>
            </a:lvl3pPr>
            <a:lvl4pPr lvl="3" algn="l">
              <a:spcBef>
                <a:spcPts val="0"/>
              </a:spcBef>
              <a:spcAft>
                <a:spcPts val="0"/>
              </a:spcAft>
              <a:buSzPts val="6000"/>
              <a:buNone/>
              <a:defRPr sz="8000"/>
            </a:lvl4pPr>
            <a:lvl5pPr lvl="4" algn="l">
              <a:spcBef>
                <a:spcPts val="0"/>
              </a:spcBef>
              <a:spcAft>
                <a:spcPts val="0"/>
              </a:spcAft>
              <a:buSzPts val="6000"/>
              <a:buNone/>
              <a:defRPr sz="8000"/>
            </a:lvl5pPr>
            <a:lvl6pPr lvl="5" algn="l">
              <a:spcBef>
                <a:spcPts val="0"/>
              </a:spcBef>
              <a:spcAft>
                <a:spcPts val="0"/>
              </a:spcAft>
              <a:buSzPts val="6000"/>
              <a:buNone/>
              <a:defRPr sz="8000"/>
            </a:lvl6pPr>
            <a:lvl7pPr lvl="6" algn="l">
              <a:spcBef>
                <a:spcPts val="0"/>
              </a:spcBef>
              <a:spcAft>
                <a:spcPts val="0"/>
              </a:spcAft>
              <a:buSzPts val="6000"/>
              <a:buNone/>
              <a:defRPr sz="8000"/>
            </a:lvl7pPr>
            <a:lvl8pPr lvl="7" algn="l">
              <a:spcBef>
                <a:spcPts val="0"/>
              </a:spcBef>
              <a:spcAft>
                <a:spcPts val="0"/>
              </a:spcAft>
              <a:buSzPts val="6000"/>
              <a:buNone/>
              <a:defRPr sz="8000"/>
            </a:lvl8pPr>
            <a:lvl9pPr lvl="8" algn="l">
              <a:spcBef>
                <a:spcPts val="0"/>
              </a:spcBef>
              <a:spcAft>
                <a:spcPts val="0"/>
              </a:spcAft>
              <a:buSzPts val="6000"/>
              <a:buNone/>
              <a:defRPr sz="8000"/>
            </a:lvl9pPr>
          </a:lstStyle>
          <a:p>
            <a:endParaRPr/>
          </a:p>
        </p:txBody>
      </p:sp>
    </p:spTree>
    <p:extLst>
      <p:ext uri="{BB962C8B-B14F-4D97-AF65-F5344CB8AC3E}">
        <p14:creationId xmlns:p14="http://schemas.microsoft.com/office/powerpoint/2010/main" val="1366266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hot">
  <p:cSld name="Blank - hot">
    <p:bg>
      <p:bgPr>
        <a:gradFill>
          <a:gsLst>
            <a:gs pos="0">
              <a:schemeClr val="accent6"/>
            </a:gs>
            <a:gs pos="100000">
              <a:schemeClr val="accent3"/>
            </a:gs>
          </a:gsLst>
          <a:lin ang="2700006" scaled="0"/>
        </a:grad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sldNum" idx="12"/>
          </p:nvPr>
        </p:nvSpPr>
        <p:spPr>
          <a:xfrm>
            <a:off x="11307445" y="6231535"/>
            <a:ext cx="731600" cy="524800"/>
          </a:xfrm>
          <a:prstGeom prst="rect">
            <a:avLst/>
          </a:prstGeom>
        </p:spPr>
        <p:txBody>
          <a:bodyPr spcFirstLastPara="1" wrap="square" lIns="121897" tIns="121897" rIns="121897" bIns="121897"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60194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 purple">
  <p:cSld name="Subtitle - purple">
    <p:bg>
      <p:bgPr>
        <a:gradFill>
          <a:gsLst>
            <a:gs pos="0">
              <a:schemeClr val="accent1"/>
            </a:gs>
            <a:gs pos="100000">
              <a:schemeClr val="accent2"/>
            </a:gs>
          </a:gsLst>
          <a:lin ang="2698631" scaled="0"/>
        </a:gradFill>
        <a:effectLst/>
      </p:bgPr>
    </p:bg>
    <p:spTree>
      <p:nvGrpSpPr>
        <p:cNvPr id="1" name="Shape 18"/>
        <p:cNvGrpSpPr/>
        <p:nvPr/>
      </p:nvGrpSpPr>
      <p:grpSpPr>
        <a:xfrm>
          <a:off x="0" y="0"/>
          <a:ext cx="0" cy="0"/>
          <a:chOff x="0" y="0"/>
          <a:chExt cx="0" cy="0"/>
        </a:xfrm>
      </p:grpSpPr>
      <p:sp>
        <p:nvSpPr>
          <p:cNvPr id="20" name="Google Shape;20;p5"/>
          <p:cNvSpPr txBox="1">
            <a:spLocks noGrp="1"/>
          </p:cNvSpPr>
          <p:nvPr>
            <p:ph type="ctrTitle"/>
          </p:nvPr>
        </p:nvSpPr>
        <p:spPr>
          <a:xfrm>
            <a:off x="914400" y="1196725"/>
            <a:ext cx="7838400" cy="1546400"/>
          </a:xfrm>
          <a:prstGeom prst="rect">
            <a:avLst/>
          </a:prstGeom>
        </p:spPr>
        <p:txBody>
          <a:bodyPr spcFirstLastPara="1" wrap="square" lIns="121897" tIns="121897" rIns="121897" bIns="121897" anchor="b"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1" name="Google Shape;21;p5"/>
          <p:cNvSpPr txBox="1">
            <a:spLocks noGrp="1"/>
          </p:cNvSpPr>
          <p:nvPr>
            <p:ph type="subTitle" idx="1"/>
          </p:nvPr>
        </p:nvSpPr>
        <p:spPr>
          <a:xfrm>
            <a:off x="914400" y="2719947"/>
            <a:ext cx="7838400" cy="1046400"/>
          </a:xfrm>
          <a:prstGeom prst="rect">
            <a:avLst/>
          </a:prstGeom>
        </p:spPr>
        <p:txBody>
          <a:bodyPr spcFirstLastPara="1" wrap="square" lIns="121897" tIns="121897" rIns="121897" bIns="121897" anchor="t" anchorCtr="0">
            <a:noAutofit/>
          </a:bodyPr>
          <a:lstStyle>
            <a:lvl1pPr lvl="0" rtl="0">
              <a:spcBef>
                <a:spcPts val="0"/>
              </a:spcBef>
              <a:spcAft>
                <a:spcPts val="0"/>
              </a:spcAft>
              <a:buClr>
                <a:srgbClr val="FFFFFF"/>
              </a:buClr>
              <a:buSzPts val="1800"/>
              <a:buFont typeface="Homemade Apple"/>
              <a:buNone/>
              <a:defRPr sz="24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2" name="Google Shape;22;p5"/>
          <p:cNvSpPr txBox="1">
            <a:spLocks noGrp="1"/>
          </p:cNvSpPr>
          <p:nvPr>
            <p:ph type="sldNum" idx="12"/>
          </p:nvPr>
        </p:nvSpPr>
        <p:spPr>
          <a:xfrm>
            <a:off x="11307445" y="6231535"/>
            <a:ext cx="731600" cy="524800"/>
          </a:xfrm>
          <a:prstGeom prst="rect">
            <a:avLst/>
          </a:prstGeom>
        </p:spPr>
        <p:txBody>
          <a:bodyPr spcFirstLastPara="1" wrap="square" lIns="121897" tIns="121897" rIns="121897" bIns="121897"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69631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 cold">
  <p:cSld name="Title + 2 columns - cold">
    <p:bg>
      <p:bgPr>
        <a:gradFill>
          <a:gsLst>
            <a:gs pos="0">
              <a:schemeClr val="accent5"/>
            </a:gs>
            <a:gs pos="100000">
              <a:schemeClr val="accent4"/>
            </a:gs>
          </a:gsLst>
          <a:lin ang="2700006" scaled="0"/>
        </a:gradFill>
        <a:effectLst/>
      </p:bgPr>
    </p:bg>
    <p:spTree>
      <p:nvGrpSpPr>
        <p:cNvPr id="1" name="Shape 80"/>
        <p:cNvGrpSpPr/>
        <p:nvPr/>
      </p:nvGrpSpPr>
      <p:grpSpPr>
        <a:xfrm>
          <a:off x="0" y="0"/>
          <a:ext cx="0" cy="0"/>
          <a:chOff x="0" y="0"/>
          <a:chExt cx="0" cy="0"/>
        </a:xfrm>
      </p:grpSpPr>
      <p:sp>
        <p:nvSpPr>
          <p:cNvPr id="82" name="Google Shape;82;p16"/>
          <p:cNvSpPr txBox="1">
            <a:spLocks noGrp="1"/>
          </p:cNvSpPr>
          <p:nvPr>
            <p:ph type="title"/>
          </p:nvPr>
        </p:nvSpPr>
        <p:spPr>
          <a:xfrm>
            <a:off x="1283600" y="428125"/>
            <a:ext cx="10095600" cy="506000"/>
          </a:xfrm>
          <a:prstGeom prst="rect">
            <a:avLst/>
          </a:prstGeom>
        </p:spPr>
        <p:txBody>
          <a:bodyPr spcFirstLastPara="1" wrap="square" lIns="121897" tIns="121897" rIns="121897" bIns="121897"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6"/>
          <p:cNvSpPr txBox="1">
            <a:spLocks noGrp="1"/>
          </p:cNvSpPr>
          <p:nvPr>
            <p:ph type="body" idx="1"/>
          </p:nvPr>
        </p:nvSpPr>
        <p:spPr>
          <a:xfrm>
            <a:off x="1283600" y="1676400"/>
            <a:ext cx="4474400" cy="4967600"/>
          </a:xfrm>
          <a:prstGeom prst="rect">
            <a:avLst/>
          </a:prstGeom>
        </p:spPr>
        <p:txBody>
          <a:bodyPr spcFirstLastPara="1" wrap="square" lIns="121897" tIns="121897" rIns="121897" bIns="121897" anchor="t" anchorCtr="0">
            <a:noAutofit/>
          </a:bodyPr>
          <a:lstStyle>
            <a:lvl1pPr marL="609585" lvl="0" indent="-474121" rtl="0">
              <a:spcBef>
                <a:spcPts val="800"/>
              </a:spcBef>
              <a:spcAft>
                <a:spcPts val="0"/>
              </a:spcAft>
              <a:buSzPts val="2000"/>
              <a:buChar char="▹"/>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endParaRPr/>
          </a:p>
        </p:txBody>
      </p:sp>
      <p:sp>
        <p:nvSpPr>
          <p:cNvPr id="84" name="Google Shape;84;p16"/>
          <p:cNvSpPr txBox="1">
            <a:spLocks noGrp="1"/>
          </p:cNvSpPr>
          <p:nvPr>
            <p:ph type="body" idx="2"/>
          </p:nvPr>
        </p:nvSpPr>
        <p:spPr>
          <a:xfrm>
            <a:off x="6230723" y="1676400"/>
            <a:ext cx="4474400" cy="4967600"/>
          </a:xfrm>
          <a:prstGeom prst="rect">
            <a:avLst/>
          </a:prstGeom>
        </p:spPr>
        <p:txBody>
          <a:bodyPr spcFirstLastPara="1" wrap="square" lIns="121897" tIns="121897" rIns="121897" bIns="121897" anchor="t" anchorCtr="0">
            <a:noAutofit/>
          </a:bodyPr>
          <a:lstStyle>
            <a:lvl1pPr marL="609585" lvl="0" indent="-474121" rtl="0">
              <a:spcBef>
                <a:spcPts val="800"/>
              </a:spcBef>
              <a:spcAft>
                <a:spcPts val="0"/>
              </a:spcAft>
              <a:buSzPts val="2000"/>
              <a:buChar char="▹"/>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endParaRPr/>
          </a:p>
        </p:txBody>
      </p:sp>
      <p:sp>
        <p:nvSpPr>
          <p:cNvPr id="85" name="Google Shape;85;p16"/>
          <p:cNvSpPr txBox="1">
            <a:spLocks noGrp="1"/>
          </p:cNvSpPr>
          <p:nvPr>
            <p:ph type="sldNum" idx="12"/>
          </p:nvPr>
        </p:nvSpPr>
        <p:spPr>
          <a:xfrm>
            <a:off x="11307445" y="6231535"/>
            <a:ext cx="731600" cy="524800"/>
          </a:xfrm>
          <a:prstGeom prst="rect">
            <a:avLst/>
          </a:prstGeom>
        </p:spPr>
        <p:txBody>
          <a:bodyPr spcFirstLastPara="1" wrap="square" lIns="121897" tIns="121897" rIns="121897" bIns="121897"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62069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626221" cy="2387600"/>
          </a:xfrm>
          <a:prstGeom prst="rect">
            <a:avLst/>
          </a:prstGeom>
        </p:spPr>
        <p:txBody>
          <a:bodyPr anchor="b"/>
          <a:lstStyle>
            <a:lvl1pPr algn="ctr">
              <a:defRPr sz="4800">
                <a:solidFill>
                  <a:srgbClr val="C00000"/>
                </a:solidFill>
              </a:defRPr>
            </a:lvl1pPr>
          </a:lstStyle>
          <a:p>
            <a:endParaRPr lang="en-IN" dirty="0"/>
          </a:p>
        </p:txBody>
      </p:sp>
      <p:sp>
        <p:nvSpPr>
          <p:cNvPr id="4" name="Date Placeholder 3"/>
          <p:cNvSpPr>
            <a:spLocks noGrp="1"/>
          </p:cNvSpPr>
          <p:nvPr>
            <p:ph type="dt" sz="half" idx="10"/>
          </p:nvPr>
        </p:nvSpPr>
        <p:spPr>
          <a:xfrm>
            <a:off x="565245" y="6417767"/>
            <a:ext cx="2743200" cy="365125"/>
          </a:xfrm>
          <a:prstGeom prst="rect">
            <a:avLst/>
          </a:prstGeom>
        </p:spPr>
        <p:txBody>
          <a:bodyPr/>
          <a:lstStyle/>
          <a:p>
            <a:fld id="{8F1F1A44-90B2-40FE-84BD-810511FF6F8F}" type="datetime1">
              <a:rPr lang="en-IN" smtClean="0"/>
              <a:t>24-05-2021</a:t>
            </a:fld>
            <a:endParaRPr lang="en-IN"/>
          </a:p>
        </p:txBody>
      </p:sp>
      <p:sp>
        <p:nvSpPr>
          <p:cNvPr id="5" name="Slide Number Placeholder 5"/>
          <p:cNvSpPr>
            <a:spLocks noGrp="1"/>
          </p:cNvSpPr>
          <p:nvPr>
            <p:ph type="sldNum" sz="quarter" idx="12"/>
          </p:nvPr>
        </p:nvSpPr>
        <p:spPr>
          <a:xfrm>
            <a:off x="11095631" y="6472357"/>
            <a:ext cx="887104" cy="365125"/>
          </a:xfrm>
          <a:prstGeom prst="rect">
            <a:avLst/>
          </a:prstGeom>
        </p:spPr>
        <p:txBody>
          <a:bodyPr/>
          <a:lstStyle>
            <a:lvl1pPr algn="r">
              <a:defRPr>
                <a:solidFill>
                  <a:schemeClr val="bg1"/>
                </a:solidFill>
              </a:defRPr>
            </a:lvl1pPr>
          </a:lstStyle>
          <a:p>
            <a:fld id="{F6AA8E2C-B278-42C6-934C-90FADC204DC1}" type="slidenum">
              <a:rPr lang="en-IN" smtClean="0"/>
              <a:pPr/>
              <a:t>‹#›</a:t>
            </a:fld>
            <a:endParaRPr lang="en-IN" dirty="0"/>
          </a:p>
        </p:txBody>
      </p:sp>
    </p:spTree>
    <p:extLst>
      <p:ext uri="{BB962C8B-B14F-4D97-AF65-F5344CB8AC3E}">
        <p14:creationId xmlns:p14="http://schemas.microsoft.com/office/powerpoint/2010/main" val="152349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39F8F-FF6E-47D3-AF7D-2E4C1259E41D}" type="datetime1">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A8E2C-B278-42C6-934C-90FADC204DC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CD9A0615-BD6E-49F8-9A1F-5A5564900E86}"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22864-86A7-473D-B6CB-99CB96A47A64}" type="slidenum">
              <a:rPr lang="en-IN" smtClean="0"/>
              <a:t>‹#›</a:t>
            </a:fld>
            <a:endParaRPr lang="en-I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9A0615-BD6E-49F8-9A1F-5A5564900E86}"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22864-86A7-473D-B6CB-99CB96A47A64}"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9A0615-BD6E-49F8-9A1F-5A5564900E86}"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322864-86A7-473D-B6CB-99CB96A47A64}" type="slidenum">
              <a:rPr lang="en-IN" smtClean="0"/>
              <a:t>‹#›</a:t>
            </a:fld>
            <a:endParaRPr lang="en-I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9A0615-BD6E-49F8-9A1F-5A5564900E86}" type="datetimeFigureOut">
              <a:rPr lang="en-IN" smtClean="0"/>
              <a:t>24-05-2021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322864-86A7-473D-B6CB-99CB96A47A64}" type="slidenum">
              <a:rPr lang="en-IN" smtClean="0"/>
              <a:t>‹#›</a:t>
            </a:fld>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A0615-BD6E-49F8-9A1F-5A5564900E86}" type="datetimeFigureOut">
              <a:rPr lang="en-IN" smtClean="0"/>
              <a:t>24-05-2021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322864-86A7-473D-B6CB-99CB96A47A64}" type="slidenum">
              <a:rPr lang="en-IN" smtClean="0"/>
              <a:t>‹#›</a:t>
            </a:fld>
            <a:endParaRPr lang="en-I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CD9A0615-BD6E-49F8-9A1F-5A5564900E86}" type="datetimeFigureOut">
              <a:rPr lang="en-IN" smtClean="0"/>
              <a:t>24-05-2021</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B322864-86A7-473D-B6CB-99CB96A47A64}" type="slidenum">
              <a:rPr lang="en-IN" smtClean="0"/>
              <a:t>‹#›</a:t>
            </a:fld>
            <a:endParaRPr lang="en-I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A0615-BD6E-49F8-9A1F-5A5564900E86}"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22864-86A7-473D-B6CB-99CB96A47A64}" type="slidenum">
              <a:rPr lang="en-IN" smtClean="0"/>
              <a:t>‹#›</a:t>
            </a:fld>
            <a:endParaRPr lang="en-I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CD9A0615-BD6E-49F8-9A1F-5A5564900E86}" type="datetimeFigureOut">
              <a:rPr lang="en-IN" smtClean="0"/>
              <a:t>24-05-2021</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B322864-86A7-473D-B6CB-99CB96A47A64}" type="slidenum">
              <a:rPr lang="en-IN" smtClean="0"/>
              <a:t>‹#›</a:t>
            </a:fld>
            <a:endParaRPr lang="en-IN"/>
          </a:p>
        </p:txBody>
      </p:sp>
      <p:pic>
        <p:nvPicPr>
          <p:cNvPr id="9" name="Picture 8">
            <a:extLst>
              <a:ext uri="{FF2B5EF4-FFF2-40B4-BE49-F238E27FC236}">
                <a16:creationId xmlns:a16="http://schemas.microsoft.com/office/drawing/2014/main" xmlns="" id="{8026AED6-E793-48A3-96AF-36A0D1FE2D70}"/>
              </a:ext>
            </a:extLst>
          </p:cNvPr>
          <p:cNvPicPr>
            <a:picLocks noChangeAspect="1"/>
          </p:cNvPicPr>
          <p:nvPr userDrawn="1"/>
        </p:nvPicPr>
        <p:blipFill>
          <a:blip r:embed="rId18"/>
          <a:stretch>
            <a:fillRect/>
          </a:stretch>
        </p:blipFill>
        <p:spPr>
          <a:xfrm>
            <a:off x="606" y="1"/>
            <a:ext cx="566959" cy="6871648"/>
          </a:xfrm>
          <a:prstGeom prst="rect">
            <a:avLst/>
          </a:prstGeom>
        </p:spPr>
      </p:pic>
      <p:pic>
        <p:nvPicPr>
          <p:cNvPr id="10" name="Picture 9">
            <a:extLst>
              <a:ext uri="{FF2B5EF4-FFF2-40B4-BE49-F238E27FC236}">
                <a16:creationId xmlns:a16="http://schemas.microsoft.com/office/drawing/2014/main" xmlns="" id="{98F5ADD7-F579-4B31-B088-24730AEA76C9}"/>
              </a:ext>
            </a:extLst>
          </p:cNvPr>
          <p:cNvPicPr>
            <a:picLocks noChangeAspect="1"/>
          </p:cNvPicPr>
          <p:nvPr userDrawn="1"/>
        </p:nvPicPr>
        <p:blipFill>
          <a:blip r:embed="rId19"/>
          <a:stretch>
            <a:fillRect/>
          </a:stretch>
        </p:blipFill>
        <p:spPr>
          <a:xfrm>
            <a:off x="567564"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1094548" y="5642016"/>
            <a:ext cx="868683" cy="647487"/>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553915" y="5634781"/>
            <a:ext cx="2655568" cy="694647"/>
          </a:xfrm>
          <a:prstGeom prst="rect">
            <a:avLst/>
          </a:prstGeom>
        </p:spPr>
      </p:pic>
      <p:pic>
        <p:nvPicPr>
          <p:cNvPr id="13" name="Picture 12">
            <a:extLst>
              <a:ext uri="{FF2B5EF4-FFF2-40B4-BE49-F238E27FC236}">
                <a16:creationId xmlns:a16="http://schemas.microsoft.com/office/drawing/2014/main" xmlns="" id="{1547C2F5-D0C4-4329-8DC2-48B66EE4F515}"/>
              </a:ext>
            </a:extLst>
          </p:cNvPr>
          <p:cNvPicPr>
            <a:picLocks noChangeAspect="1"/>
          </p:cNvPicPr>
          <p:nvPr userDrawn="1"/>
        </p:nvPicPr>
        <p:blipFill>
          <a:blip r:embed="rId18"/>
          <a:stretch>
            <a:fillRect/>
          </a:stretch>
        </p:blipFill>
        <p:spPr>
          <a:xfrm rot="5400000">
            <a:off x="5904394" y="589088"/>
            <a:ext cx="383818" cy="12191393"/>
          </a:xfrm>
          <a:prstGeom prst="rect">
            <a:avLst/>
          </a:prstGeom>
        </p:spPr>
      </p:pic>
      <p:pic>
        <p:nvPicPr>
          <p:cNvPr id="14" name="Picture 13">
            <a:extLst>
              <a:ext uri="{FF2B5EF4-FFF2-40B4-BE49-F238E27FC236}">
                <a16:creationId xmlns:a16="http://schemas.microsoft.com/office/drawing/2014/main" xmlns="" id="{B15A553C-6E56-4E14-9B40-3D70033DB61F}"/>
              </a:ext>
            </a:extLst>
          </p:cNvPr>
          <p:cNvPicPr>
            <a:picLocks noChangeAspect="1"/>
          </p:cNvPicPr>
          <p:nvPr userDrawn="1"/>
        </p:nvPicPr>
        <p:blipFill>
          <a:blip r:embed="rId19"/>
          <a:stretch>
            <a:fillRect/>
          </a:stretch>
        </p:blipFill>
        <p:spPr>
          <a:xfrm rot="5400000">
            <a:off x="4560950" y="1754134"/>
            <a:ext cx="176409" cy="9333048"/>
          </a:xfrm>
          <a:prstGeom prst="rect">
            <a:avLst/>
          </a:prstGeom>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649" r:id="rId16"/>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W4qU4YeC-cs"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www.pythonforbeginners.com/basics/python-list-manipulationhttps" TargetMode="External"/><Relationship Id="rId4" Type="http://schemas.openxmlformats.org/officeDocument/2006/relationships/hyperlink" Target="https://www.pythontutorial.net/python-basics/python-read-text-fi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9"/>
          <p:cNvSpPr txBox="1">
            <a:spLocks noGrp="1"/>
          </p:cNvSpPr>
          <p:nvPr>
            <p:ph type="ctrTitle"/>
          </p:nvPr>
        </p:nvSpPr>
        <p:spPr>
          <a:xfrm>
            <a:off x="1846000" y="0"/>
            <a:ext cx="8500000" cy="1546400"/>
          </a:xfrm>
          <a:prstGeom prst="rect">
            <a:avLst/>
          </a:prstGeom>
        </p:spPr>
        <p:txBody>
          <a:bodyPr spcFirstLastPara="1" wrap="square" lIns="121897" tIns="121897" rIns="121897" bIns="121897" anchor="t" anchorCtr="0">
            <a:noAutofit/>
          </a:bodyPr>
          <a:lstStyle/>
          <a:p>
            <a:pPr algn="ctr"/>
            <a:r>
              <a:rPr lang="en" sz="4700" u="sng" dirty="0">
                <a:latin typeface="Bernard MT Condensed" panose="02050806060905020404" pitchFamily="18" charset="0"/>
              </a:rPr>
              <a:t>Inventory management System</a:t>
            </a:r>
            <a:endParaRPr sz="4700" u="sng" dirty="0">
              <a:latin typeface="Bernard MT Condensed" panose="02050806060905020404" pitchFamily="18" charset="0"/>
            </a:endParaRPr>
          </a:p>
        </p:txBody>
      </p:sp>
      <p:sp>
        <p:nvSpPr>
          <p:cNvPr id="4" name="Subtitle 2">
            <a:extLst>
              <a:ext uri="{FF2B5EF4-FFF2-40B4-BE49-F238E27FC236}">
                <a16:creationId xmlns:a16="http://schemas.microsoft.com/office/drawing/2014/main" xmlns="" id="{61187653-59E8-4A28-9558-4D78E749DD1B}"/>
              </a:ext>
            </a:extLst>
          </p:cNvPr>
          <p:cNvSpPr txBox="1">
            <a:spLocks/>
          </p:cNvSpPr>
          <p:nvPr/>
        </p:nvSpPr>
        <p:spPr>
          <a:xfrm>
            <a:off x="4076496" y="2071739"/>
            <a:ext cx="4420011" cy="666961"/>
          </a:xfrm>
          <a:prstGeom prst="rect">
            <a:avLst/>
          </a:prstGeom>
        </p:spPr>
        <p:txBody>
          <a:bodyPr lIns="121917" tIns="60958" rIns="121917" bIns="60958"/>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700" b="1" dirty="0">
                <a:solidFill>
                  <a:schemeClr val="tx1"/>
                </a:solidFill>
                <a:latin typeface="+mn-lt"/>
                <a:ea typeface="GungsuhChe" panose="02030609000101010101" pitchFamily="49" charset="-127"/>
              </a:rPr>
              <a:t>Made and presented by:</a:t>
            </a:r>
          </a:p>
          <a:p>
            <a:endParaRPr lang="en-IN" sz="2700" b="1" dirty="0">
              <a:solidFill>
                <a:schemeClr val="tx1"/>
              </a:solidFill>
              <a:latin typeface="+mn-lt"/>
              <a:ea typeface="GungsuhChe" panose="02030609000101010101" pitchFamily="49" charset="-127"/>
            </a:endParaRPr>
          </a:p>
        </p:txBody>
      </p:sp>
      <p:graphicFrame>
        <p:nvGraphicFramePr>
          <p:cNvPr id="2" name="Table 2">
            <a:extLst>
              <a:ext uri="{FF2B5EF4-FFF2-40B4-BE49-F238E27FC236}">
                <a16:creationId xmlns:a16="http://schemas.microsoft.com/office/drawing/2014/main" xmlns="" id="{69F8CEE9-C598-42BB-89D9-53F7F49B2B7E}"/>
              </a:ext>
            </a:extLst>
          </p:cNvPr>
          <p:cNvGraphicFramePr>
            <a:graphicFrameLocks noGrp="1"/>
          </p:cNvGraphicFramePr>
          <p:nvPr>
            <p:extLst>
              <p:ext uri="{D42A27DB-BD31-4B8C-83A1-F6EECF244321}">
                <p14:modId xmlns:p14="http://schemas.microsoft.com/office/powerpoint/2010/main" val="2110775920"/>
              </p:ext>
            </p:extLst>
          </p:nvPr>
        </p:nvGraphicFramePr>
        <p:xfrm>
          <a:off x="2032000" y="3539067"/>
          <a:ext cx="8128000" cy="1977812"/>
        </p:xfrm>
        <a:graphic>
          <a:graphicData uri="http://schemas.openxmlformats.org/drawingml/2006/table">
            <a:tbl>
              <a:tblPr firstRow="1" bandRow="1">
                <a:tableStyleId>{3C2FFA5D-87B4-456A-9821-1D502468CF0F}</a:tableStyleId>
              </a:tblPr>
              <a:tblGrid>
                <a:gridCol w="4064000">
                  <a:extLst>
                    <a:ext uri="{9D8B030D-6E8A-4147-A177-3AD203B41FA5}">
                      <a16:colId xmlns:a16="http://schemas.microsoft.com/office/drawing/2014/main" xmlns="" val="1850645608"/>
                    </a:ext>
                  </a:extLst>
                </a:gridCol>
                <a:gridCol w="4064000">
                  <a:extLst>
                    <a:ext uri="{9D8B030D-6E8A-4147-A177-3AD203B41FA5}">
                      <a16:colId xmlns:a16="http://schemas.microsoft.com/office/drawing/2014/main" xmlns="" val="2085170292"/>
                    </a:ext>
                  </a:extLst>
                </a:gridCol>
              </a:tblGrid>
              <a:tr h="494453">
                <a:tc>
                  <a:txBody>
                    <a:bodyPr/>
                    <a:lstStyle/>
                    <a:p>
                      <a:r>
                        <a:rPr lang="en-US" sz="2400" dirty="0">
                          <a:latin typeface="GungsuhChe" panose="02030609000101010101" pitchFamily="49" charset="-127"/>
                          <a:ea typeface="GungsuhChe" panose="02030609000101010101" pitchFamily="49" charset="-127"/>
                        </a:rPr>
                        <a:t>Name</a:t>
                      </a:r>
                      <a:endParaRPr lang="en-IN" sz="2400" dirty="0">
                        <a:latin typeface="GungsuhChe" panose="02030609000101010101" pitchFamily="49" charset="-127"/>
                        <a:ea typeface="GungsuhChe" panose="02030609000101010101" pitchFamily="49" charset="-127"/>
                      </a:endParaRPr>
                    </a:p>
                  </a:txBody>
                  <a:tcPr marL="121920" marR="121920" marT="60960" marB="60960"/>
                </a:tc>
                <a:tc>
                  <a:txBody>
                    <a:bodyPr/>
                    <a:lstStyle/>
                    <a:p>
                      <a:r>
                        <a:rPr lang="en-US" sz="2400" dirty="0">
                          <a:latin typeface="GungsuhChe" panose="02030609000101010101" pitchFamily="49" charset="-127"/>
                          <a:ea typeface="GungsuhChe" panose="02030609000101010101" pitchFamily="49" charset="-127"/>
                        </a:rPr>
                        <a:t>Roll Number</a:t>
                      </a:r>
                      <a:endParaRPr lang="en-IN" sz="2400" dirty="0">
                        <a:latin typeface="GungsuhChe" panose="02030609000101010101" pitchFamily="49" charset="-127"/>
                        <a:ea typeface="GungsuhChe" panose="02030609000101010101" pitchFamily="49" charset="-127"/>
                      </a:endParaRPr>
                    </a:p>
                  </a:txBody>
                  <a:tcPr marL="121920" marR="121920" marT="60960" marB="60960"/>
                </a:tc>
                <a:extLst>
                  <a:ext uri="{0D108BD9-81ED-4DB2-BD59-A6C34878D82A}">
                    <a16:rowId xmlns:a16="http://schemas.microsoft.com/office/drawing/2014/main" xmlns="" val="3450131106"/>
                  </a:ext>
                </a:extLst>
              </a:tr>
              <a:tr h="494453">
                <a:tc>
                  <a:txBody>
                    <a:bodyPr/>
                    <a:lstStyle/>
                    <a:p>
                      <a:r>
                        <a:rPr lang="en-US" sz="2400" dirty="0">
                          <a:latin typeface="GungsuhChe" panose="02030609000101010101" pitchFamily="49" charset="-127"/>
                          <a:ea typeface="GungsuhChe" panose="02030609000101010101" pitchFamily="49" charset="-127"/>
                        </a:rPr>
                        <a:t>Amaan Shaikh</a:t>
                      </a:r>
                      <a:endParaRPr lang="en-IN" sz="2400" dirty="0">
                        <a:latin typeface="GungsuhChe" panose="02030609000101010101" pitchFamily="49" charset="-127"/>
                        <a:ea typeface="GungsuhChe" panose="02030609000101010101" pitchFamily="49" charset="-127"/>
                      </a:endParaRPr>
                    </a:p>
                  </a:txBody>
                  <a:tcPr marL="121920" marR="121920" marT="60960" marB="60960"/>
                </a:tc>
                <a:tc>
                  <a:txBody>
                    <a:bodyPr/>
                    <a:lstStyle/>
                    <a:p>
                      <a:r>
                        <a:rPr lang="en-US" sz="2400" dirty="0">
                          <a:latin typeface="GungsuhChe" panose="02030609000101010101" pitchFamily="49" charset="-127"/>
                          <a:ea typeface="GungsuhChe" panose="02030609000101010101" pitchFamily="49" charset="-127"/>
                        </a:rPr>
                        <a:t>16010420070</a:t>
                      </a:r>
                      <a:endParaRPr lang="en-IN" sz="2400" dirty="0">
                        <a:latin typeface="GungsuhChe" panose="02030609000101010101" pitchFamily="49" charset="-127"/>
                        <a:ea typeface="GungsuhChe" panose="02030609000101010101" pitchFamily="49" charset="-127"/>
                      </a:endParaRPr>
                    </a:p>
                  </a:txBody>
                  <a:tcPr marL="121920" marR="121920" marT="60960" marB="60960"/>
                </a:tc>
                <a:extLst>
                  <a:ext uri="{0D108BD9-81ED-4DB2-BD59-A6C34878D82A}">
                    <a16:rowId xmlns:a16="http://schemas.microsoft.com/office/drawing/2014/main" xmlns="" val="1166180856"/>
                  </a:ext>
                </a:extLst>
              </a:tr>
              <a:tr h="494453">
                <a:tc>
                  <a:txBody>
                    <a:bodyPr/>
                    <a:lstStyle/>
                    <a:p>
                      <a:r>
                        <a:rPr lang="en-US" sz="2400" dirty="0" err="1">
                          <a:latin typeface="GungsuhChe" panose="02030609000101010101" pitchFamily="49" charset="-127"/>
                          <a:ea typeface="GungsuhChe" panose="02030609000101010101" pitchFamily="49" charset="-127"/>
                        </a:rPr>
                        <a:t>Siddhesh</a:t>
                      </a:r>
                      <a:r>
                        <a:rPr lang="en-US" sz="2400" dirty="0">
                          <a:latin typeface="GungsuhChe" panose="02030609000101010101" pitchFamily="49" charset="-127"/>
                          <a:ea typeface="GungsuhChe" panose="02030609000101010101" pitchFamily="49" charset="-127"/>
                        </a:rPr>
                        <a:t> </a:t>
                      </a:r>
                      <a:r>
                        <a:rPr lang="en-US" sz="2400" dirty="0" err="1">
                          <a:latin typeface="GungsuhChe" panose="02030609000101010101" pitchFamily="49" charset="-127"/>
                          <a:ea typeface="GungsuhChe" panose="02030609000101010101" pitchFamily="49" charset="-127"/>
                        </a:rPr>
                        <a:t>Sanghavi</a:t>
                      </a:r>
                      <a:endParaRPr lang="en-IN" sz="2400" dirty="0">
                        <a:latin typeface="GungsuhChe" panose="02030609000101010101" pitchFamily="49" charset="-127"/>
                        <a:ea typeface="GungsuhChe" panose="02030609000101010101" pitchFamily="49" charset="-127"/>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GungsuhChe" panose="02030609000101010101" pitchFamily="49" charset="-127"/>
                          <a:ea typeface="GungsuhChe" panose="02030609000101010101" pitchFamily="49" charset="-127"/>
                        </a:rPr>
                        <a:t>16010420064</a:t>
                      </a:r>
                      <a:endParaRPr lang="en-IN" sz="2400" dirty="0">
                        <a:latin typeface="GungsuhChe" panose="02030609000101010101" pitchFamily="49" charset="-127"/>
                        <a:ea typeface="GungsuhChe" panose="02030609000101010101" pitchFamily="49" charset="-127"/>
                      </a:endParaRPr>
                    </a:p>
                  </a:txBody>
                  <a:tcPr marL="121920" marR="121920" marT="60960" marB="60960"/>
                </a:tc>
                <a:extLst>
                  <a:ext uri="{0D108BD9-81ED-4DB2-BD59-A6C34878D82A}">
                    <a16:rowId xmlns:a16="http://schemas.microsoft.com/office/drawing/2014/main" xmlns="" val="797535543"/>
                  </a:ext>
                </a:extLst>
              </a:tr>
              <a:tr h="494453">
                <a:tc>
                  <a:txBody>
                    <a:bodyPr/>
                    <a:lstStyle/>
                    <a:p>
                      <a:r>
                        <a:rPr lang="en-US" sz="2400" dirty="0">
                          <a:latin typeface="GungsuhChe" panose="02030609000101010101" pitchFamily="49" charset="-127"/>
                          <a:ea typeface="GungsuhChe" panose="02030609000101010101" pitchFamily="49" charset="-127"/>
                        </a:rPr>
                        <a:t>Adwait Saha</a:t>
                      </a:r>
                      <a:endParaRPr lang="en-IN" sz="2400" dirty="0">
                        <a:latin typeface="GungsuhChe" panose="02030609000101010101" pitchFamily="49" charset="-127"/>
                        <a:ea typeface="GungsuhChe" panose="02030609000101010101" pitchFamily="49" charset="-127"/>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GungsuhChe" panose="02030609000101010101" pitchFamily="49" charset="-127"/>
                          <a:ea typeface="GungsuhChe" panose="02030609000101010101" pitchFamily="49" charset="-127"/>
                        </a:rPr>
                        <a:t>16010420062</a:t>
                      </a:r>
                      <a:endParaRPr lang="en-IN" sz="2400" dirty="0">
                        <a:latin typeface="GungsuhChe" panose="02030609000101010101" pitchFamily="49" charset="-127"/>
                        <a:ea typeface="GungsuhChe" panose="02030609000101010101" pitchFamily="49" charset="-127"/>
                      </a:endParaRPr>
                    </a:p>
                  </a:txBody>
                  <a:tcPr marL="121920" marR="121920" marT="60960" marB="60960"/>
                </a:tc>
                <a:extLst>
                  <a:ext uri="{0D108BD9-81ED-4DB2-BD59-A6C34878D82A}">
                    <a16:rowId xmlns:a16="http://schemas.microsoft.com/office/drawing/2014/main" xmlns="" val="370324558"/>
                  </a:ext>
                </a:extLst>
              </a:tr>
            </a:tbl>
          </a:graphicData>
        </a:graphic>
      </p:graphicFrame>
    </p:spTree>
    <p:extLst>
      <p:ext uri="{BB962C8B-B14F-4D97-AF65-F5344CB8AC3E}">
        <p14:creationId xmlns:p14="http://schemas.microsoft.com/office/powerpoint/2010/main" val="280970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Subtitle 2">
            <a:extLst>
              <a:ext uri="{FF2B5EF4-FFF2-40B4-BE49-F238E27FC236}">
                <a16:creationId xmlns:a16="http://schemas.microsoft.com/office/drawing/2014/main" xmlns="" id="{61187653-59E8-4A28-9558-4D78E749DD1B}"/>
              </a:ext>
            </a:extLst>
          </p:cNvPr>
          <p:cNvSpPr txBox="1">
            <a:spLocks/>
          </p:cNvSpPr>
          <p:nvPr/>
        </p:nvSpPr>
        <p:spPr>
          <a:xfrm>
            <a:off x="4076496" y="2071739"/>
            <a:ext cx="4420011" cy="666961"/>
          </a:xfrm>
          <a:prstGeom prst="rect">
            <a:avLst/>
          </a:prstGeom>
        </p:spPr>
        <p:txBody>
          <a:bodyPr lIns="121917" tIns="60958" rIns="121917" bIns="60958"/>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700" b="1" dirty="0">
              <a:solidFill>
                <a:schemeClr val="tx1"/>
              </a:solidFill>
              <a:latin typeface="+mn-lt"/>
              <a:ea typeface="GungsuhChe" panose="02030609000101010101" pitchFamily="49" charset="-127"/>
            </a:endParaRPr>
          </a:p>
        </p:txBody>
      </p:sp>
      <p:sp>
        <p:nvSpPr>
          <p:cNvPr id="3" name="TextBox 2"/>
          <p:cNvSpPr txBox="1"/>
          <p:nvPr/>
        </p:nvSpPr>
        <p:spPr>
          <a:xfrm>
            <a:off x="647701" y="267130"/>
            <a:ext cx="11277600" cy="707886"/>
          </a:xfrm>
          <a:prstGeom prst="rect">
            <a:avLst/>
          </a:prstGeom>
          <a:noFill/>
        </p:spPr>
        <p:txBody>
          <a:bodyPr wrap="square" rtlCol="0">
            <a:spAutoFit/>
          </a:bodyPr>
          <a:lstStyle/>
          <a:p>
            <a:pPr algn="ctr"/>
            <a:r>
              <a:rPr lang="en-GB" sz="4000" u="sng" dirty="0">
                <a:latin typeface="Bernard MT Condensed" pitchFamily="18" charset="0"/>
              </a:rPr>
              <a:t>PROBLEM STATEMENT</a:t>
            </a:r>
            <a:endParaRPr lang="en-IN" sz="4000" u="sng" dirty="0">
              <a:latin typeface="Bernard MT Condensed" pitchFamily="18" charset="0"/>
            </a:endParaRPr>
          </a:p>
        </p:txBody>
      </p:sp>
      <p:sp>
        <p:nvSpPr>
          <p:cNvPr id="5" name="TextBox 4"/>
          <p:cNvSpPr txBox="1"/>
          <p:nvPr/>
        </p:nvSpPr>
        <p:spPr>
          <a:xfrm>
            <a:off x="914400" y="1576552"/>
            <a:ext cx="11182933" cy="2308324"/>
          </a:xfrm>
          <a:prstGeom prst="rect">
            <a:avLst/>
          </a:prstGeom>
          <a:noFill/>
        </p:spPr>
        <p:txBody>
          <a:bodyPr wrap="none" rtlCol="0">
            <a:spAutoFit/>
          </a:bodyPr>
          <a:lstStyle/>
          <a:p>
            <a:r>
              <a:rPr lang="en-GB" dirty="0"/>
              <a:t>Many workshops, grocery shops, small-scale vendors still rely on manual counting of items and maintaining </a:t>
            </a:r>
          </a:p>
          <a:p>
            <a:r>
              <a:rPr lang="en-GB" dirty="0"/>
              <a:t>them in physical records such as books. These record are kept manually which increases the risk of manual error.</a:t>
            </a:r>
          </a:p>
          <a:p>
            <a:r>
              <a:rPr lang="en-GB" dirty="0"/>
              <a:t>This might work in very-small scale business . However when it comes to  a bit larger than that the chances of </a:t>
            </a:r>
          </a:p>
          <a:p>
            <a:r>
              <a:rPr lang="en-GB" dirty="0"/>
              <a:t>Error increases as the scale of the inventory.</a:t>
            </a:r>
          </a:p>
          <a:p>
            <a:endParaRPr lang="en-GB" dirty="0"/>
          </a:p>
          <a:p>
            <a:r>
              <a:rPr lang="en-GB" dirty="0"/>
              <a:t>In such cases having software do this work for you not only minimizes your error in managing the inventory but </a:t>
            </a:r>
          </a:p>
          <a:p>
            <a:r>
              <a:rPr lang="en-GB" dirty="0"/>
              <a:t>also increases the efficiency of work. It helps you to  utilize your time effectively, hence saving time which can be </a:t>
            </a:r>
          </a:p>
          <a:p>
            <a:r>
              <a:rPr lang="en-GB" dirty="0"/>
              <a:t>used for the better growth.</a:t>
            </a:r>
            <a:endParaRPr lang="en-IN" dirty="0"/>
          </a:p>
        </p:txBody>
      </p:sp>
    </p:spTree>
    <p:extLst>
      <p:ext uri="{BB962C8B-B14F-4D97-AF65-F5344CB8AC3E}">
        <p14:creationId xmlns:p14="http://schemas.microsoft.com/office/powerpoint/2010/main" val="426738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7" name="Google Shape;167;p31"/>
          <p:cNvSpPr txBox="1">
            <a:spLocks noGrp="1"/>
          </p:cNvSpPr>
          <p:nvPr>
            <p:ph type="sldNum" idx="12"/>
          </p:nvPr>
        </p:nvSpPr>
        <p:spPr>
          <a:prstGeom prst="rect">
            <a:avLst/>
          </a:prstGeom>
        </p:spPr>
        <p:txBody>
          <a:bodyPr spcFirstLastPara="1" wrap="square" lIns="121897" tIns="121897" rIns="121897" bIns="121897" anchor="t" anchorCtr="0">
            <a:noAutofit/>
          </a:bodyPr>
          <a:lstStyle/>
          <a:p>
            <a:pPr algn="r"/>
            <a:fld id="{00000000-1234-1234-1234-123412341234}" type="slidenum">
              <a:rPr lang="en"/>
              <a:pPr algn="r"/>
              <a:t>3</a:t>
            </a:fld>
            <a:endParaRPr/>
          </a:p>
        </p:txBody>
      </p:sp>
      <p:sp>
        <p:nvSpPr>
          <p:cNvPr id="9" name="Google Shape;154;p30">
            <a:extLst>
              <a:ext uri="{FF2B5EF4-FFF2-40B4-BE49-F238E27FC236}">
                <a16:creationId xmlns:a16="http://schemas.microsoft.com/office/drawing/2014/main" xmlns="" id="{849F4229-22F6-4CE2-97EE-C3B928EEDC85}"/>
              </a:ext>
            </a:extLst>
          </p:cNvPr>
          <p:cNvSpPr txBox="1">
            <a:spLocks/>
          </p:cNvSpPr>
          <p:nvPr/>
        </p:nvSpPr>
        <p:spPr>
          <a:xfrm>
            <a:off x="3941417" y="129312"/>
            <a:ext cx="4288184" cy="766617"/>
          </a:xfrm>
          <a:prstGeom prst="rect">
            <a:avLst/>
          </a:prstGeom>
        </p:spPr>
        <p:txBody>
          <a:bodyPr spcFirstLastPara="1" wrap="square" lIns="121897" tIns="121897" rIns="121897" bIns="12189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u="sng" dirty="0">
                <a:solidFill>
                  <a:schemeClr val="tx1"/>
                </a:solidFill>
                <a:latin typeface="Bernard MT Condensed" panose="02050806060905020404" pitchFamily="18" charset="0"/>
                <a:ea typeface="Homemade Apple"/>
                <a:cs typeface="Homemade Apple"/>
                <a:sym typeface="Homemade Apple"/>
              </a:rPr>
              <a:t>System Architecture</a:t>
            </a:r>
            <a:endParaRPr lang="en-IN" sz="4000" u="sng" dirty="0">
              <a:solidFill>
                <a:schemeClr val="tx1"/>
              </a:solidFill>
              <a:latin typeface="Bernard MT Condensed" panose="02050806060905020404" pitchFamily="18" charset="0"/>
              <a:ea typeface="Homemade Apple"/>
              <a:cs typeface="Homemade Apple"/>
              <a:sym typeface="Homemade Apple"/>
            </a:endParaRPr>
          </a:p>
        </p:txBody>
      </p:sp>
      <p:sp>
        <p:nvSpPr>
          <p:cNvPr id="2" name="TextBox 1"/>
          <p:cNvSpPr txBox="1"/>
          <p:nvPr/>
        </p:nvSpPr>
        <p:spPr>
          <a:xfrm>
            <a:off x="1008993" y="1623848"/>
            <a:ext cx="11210633" cy="2862322"/>
          </a:xfrm>
          <a:prstGeom prst="rect">
            <a:avLst/>
          </a:prstGeom>
          <a:noFill/>
        </p:spPr>
        <p:txBody>
          <a:bodyPr wrap="none" rtlCol="0">
            <a:spAutoFit/>
          </a:bodyPr>
          <a:lstStyle/>
          <a:p>
            <a:r>
              <a:rPr lang="en-GB" dirty="0"/>
              <a:t>The code has different types of role to play to complete it’s task. It provides multiple features such as:</a:t>
            </a:r>
          </a:p>
          <a:p>
            <a:pPr marL="285750" indent="-285750">
              <a:buFont typeface="Arial" pitchFamily="34" charset="0"/>
              <a:buChar char="•"/>
            </a:pPr>
            <a:r>
              <a:rPr lang="en-GB" dirty="0"/>
              <a:t> Adding item to inventory</a:t>
            </a:r>
          </a:p>
          <a:p>
            <a:pPr marL="285750" indent="-285750">
              <a:buFont typeface="Arial" pitchFamily="34" charset="0"/>
              <a:buChar char="•"/>
            </a:pPr>
            <a:r>
              <a:rPr lang="en-GB" dirty="0"/>
              <a:t> Removing item from the inventory</a:t>
            </a:r>
          </a:p>
          <a:p>
            <a:pPr marL="285750" indent="-285750">
              <a:buFont typeface="Arial" pitchFamily="34" charset="0"/>
              <a:buChar char="•"/>
            </a:pPr>
            <a:r>
              <a:rPr lang="en-GB" dirty="0"/>
              <a:t> Updating inventory </a:t>
            </a:r>
          </a:p>
          <a:p>
            <a:pPr marL="285750" indent="-285750">
              <a:buFont typeface="Arial" pitchFamily="34" charset="0"/>
              <a:buChar char="•"/>
            </a:pPr>
            <a:r>
              <a:rPr lang="en-GB" dirty="0"/>
              <a:t> Searching item through inventory</a:t>
            </a:r>
          </a:p>
          <a:p>
            <a:pPr marL="285750" indent="-285750">
              <a:buFont typeface="Arial" pitchFamily="34" charset="0"/>
              <a:buChar char="•"/>
            </a:pPr>
            <a:r>
              <a:rPr lang="en-GB" dirty="0"/>
              <a:t> Printing the overall inventory</a:t>
            </a:r>
          </a:p>
          <a:p>
            <a:endParaRPr lang="en-GB" dirty="0"/>
          </a:p>
          <a:p>
            <a:r>
              <a:rPr lang="en-GB" dirty="0"/>
              <a:t>We have used different function for each of this job ,so only that the function is called into the main which is </a:t>
            </a:r>
          </a:p>
          <a:p>
            <a:r>
              <a:rPr lang="en-GB" dirty="0"/>
              <a:t>required by the user, making the program run a bit faster and error in a particular function doesn’t stop the whole </a:t>
            </a:r>
          </a:p>
          <a:p>
            <a:r>
              <a:rPr lang="en-GB" dirty="0"/>
              <a:t>Program and lets the user operate other  available functions</a:t>
            </a:r>
            <a:endParaRPr lang="en-IN" dirty="0"/>
          </a:p>
        </p:txBody>
      </p:sp>
    </p:spTree>
    <p:extLst>
      <p:ext uri="{BB962C8B-B14F-4D97-AF65-F5344CB8AC3E}">
        <p14:creationId xmlns:p14="http://schemas.microsoft.com/office/powerpoint/2010/main" val="58275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7" name="Google Shape;167;p31"/>
          <p:cNvSpPr txBox="1">
            <a:spLocks noGrp="1"/>
          </p:cNvSpPr>
          <p:nvPr>
            <p:ph type="sldNum" idx="12"/>
          </p:nvPr>
        </p:nvSpPr>
        <p:spPr>
          <a:prstGeom prst="rect">
            <a:avLst/>
          </a:prstGeom>
        </p:spPr>
        <p:txBody>
          <a:bodyPr spcFirstLastPara="1" wrap="square" lIns="121897" tIns="121897" rIns="121897" bIns="121897" anchor="t" anchorCtr="0">
            <a:noAutofit/>
          </a:bodyPr>
          <a:lstStyle/>
          <a:p>
            <a:pPr algn="r"/>
            <a:fld id="{00000000-1234-1234-1234-123412341234}" type="slidenum">
              <a:rPr lang="en"/>
              <a:pPr algn="r"/>
              <a:t>4</a:t>
            </a:fld>
            <a:endParaRPr/>
          </a:p>
        </p:txBody>
      </p:sp>
      <p:graphicFrame>
        <p:nvGraphicFramePr>
          <p:cNvPr id="7" name="Diagram 6">
            <a:extLst>
              <a:ext uri="{FF2B5EF4-FFF2-40B4-BE49-F238E27FC236}">
                <a16:creationId xmlns:a16="http://schemas.microsoft.com/office/drawing/2014/main" xmlns="" id="{E73F3C59-43AC-4530-AFF9-349F4D8C635E}"/>
              </a:ext>
            </a:extLst>
          </p:cNvPr>
          <p:cNvGraphicFramePr/>
          <p:nvPr>
            <p:extLst>
              <p:ext uri="{D42A27DB-BD31-4B8C-83A1-F6EECF244321}">
                <p14:modId xmlns:p14="http://schemas.microsoft.com/office/powerpoint/2010/main" val="1366762739"/>
              </p:ext>
            </p:extLst>
          </p:nvPr>
        </p:nvGraphicFramePr>
        <p:xfrm>
          <a:off x="284978" y="979714"/>
          <a:ext cx="11622043" cy="4458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Google Shape;154;p30">
            <a:extLst>
              <a:ext uri="{FF2B5EF4-FFF2-40B4-BE49-F238E27FC236}">
                <a16:creationId xmlns:a16="http://schemas.microsoft.com/office/drawing/2014/main" xmlns="" id="{849F4229-22F6-4CE2-97EE-C3B928EEDC85}"/>
              </a:ext>
            </a:extLst>
          </p:cNvPr>
          <p:cNvSpPr txBox="1">
            <a:spLocks/>
          </p:cNvSpPr>
          <p:nvPr/>
        </p:nvSpPr>
        <p:spPr>
          <a:xfrm>
            <a:off x="3941417" y="129312"/>
            <a:ext cx="4288184" cy="766617"/>
          </a:xfrm>
          <a:prstGeom prst="rect">
            <a:avLst/>
          </a:prstGeom>
        </p:spPr>
        <p:txBody>
          <a:bodyPr spcFirstLastPara="1" wrap="square" lIns="121897" tIns="121897" rIns="121897" bIns="12189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u="sng" dirty="0">
                <a:solidFill>
                  <a:schemeClr val="tx1"/>
                </a:solidFill>
                <a:latin typeface="Bernard MT Condensed" panose="02050806060905020404" pitchFamily="18" charset="0"/>
                <a:ea typeface="Homemade Apple"/>
                <a:cs typeface="Homemade Apple"/>
                <a:sym typeface="Homemade Apple"/>
              </a:rPr>
              <a:t>System Architecture</a:t>
            </a:r>
            <a:endParaRPr lang="en-IN" sz="4000" u="sng" dirty="0">
              <a:solidFill>
                <a:schemeClr val="tx1"/>
              </a:solidFill>
              <a:latin typeface="Bernard MT Condensed" panose="02050806060905020404" pitchFamily="18" charset="0"/>
              <a:ea typeface="Homemade Apple"/>
              <a:cs typeface="Homemade Apple"/>
              <a:sym typeface="Homemade Apple"/>
            </a:endParaRPr>
          </a:p>
        </p:txBody>
      </p:sp>
    </p:spTree>
    <p:extLst>
      <p:ext uri="{BB962C8B-B14F-4D97-AF65-F5344CB8AC3E}">
        <p14:creationId xmlns:p14="http://schemas.microsoft.com/office/powerpoint/2010/main" val="408200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ctrTitle"/>
          </p:nvPr>
        </p:nvSpPr>
        <p:spPr>
          <a:xfrm>
            <a:off x="2176800" y="70158"/>
            <a:ext cx="7838400" cy="766579"/>
          </a:xfrm>
          <a:prstGeom prst="rect">
            <a:avLst/>
          </a:prstGeom>
        </p:spPr>
        <p:txBody>
          <a:bodyPr spcFirstLastPara="1" wrap="square" lIns="121897" tIns="121897" rIns="121897" bIns="121897" anchor="b" anchorCtr="0">
            <a:noAutofit/>
          </a:bodyPr>
          <a:lstStyle/>
          <a:p>
            <a:pPr algn="ctr"/>
            <a:r>
              <a:rPr lang="en-US" sz="4000" u="sng" dirty="0">
                <a:latin typeface="Bernard MT Condensed" panose="02050806060905020404" pitchFamily="18" charset="0"/>
                <a:cs typeface="Times New Roman" panose="02020603050405020304" pitchFamily="18" charset="0"/>
              </a:rPr>
              <a:t>Features of designed system</a:t>
            </a:r>
            <a:endParaRPr lang="en-US" sz="4000" u="sng" dirty="0">
              <a:latin typeface="Bernard MT Condensed" panose="02050806060905020404" pitchFamily="18" charset="0"/>
            </a:endParaRPr>
          </a:p>
        </p:txBody>
      </p:sp>
      <p:sp>
        <p:nvSpPr>
          <p:cNvPr id="175" name="Google Shape;175;p32"/>
          <p:cNvSpPr txBox="1">
            <a:spLocks noGrp="1"/>
          </p:cNvSpPr>
          <p:nvPr>
            <p:ph type="sldNum" idx="12"/>
          </p:nvPr>
        </p:nvSpPr>
        <p:spPr>
          <a:prstGeom prst="rect">
            <a:avLst/>
          </a:prstGeom>
        </p:spPr>
        <p:txBody>
          <a:bodyPr spcFirstLastPara="1" wrap="square" lIns="121897" tIns="121897" rIns="121897" bIns="121897" anchor="t" anchorCtr="0">
            <a:noAutofit/>
          </a:bodyPr>
          <a:lstStyle/>
          <a:p>
            <a:pPr algn="r"/>
            <a:fld id="{00000000-1234-1234-1234-123412341234}" type="slidenum">
              <a:rPr lang="en"/>
              <a:pPr algn="r"/>
              <a:t>5</a:t>
            </a:fld>
            <a:endParaRPr/>
          </a:p>
        </p:txBody>
      </p:sp>
      <p:sp>
        <p:nvSpPr>
          <p:cNvPr id="11" name="Content Placeholder 2">
            <a:extLst>
              <a:ext uri="{FF2B5EF4-FFF2-40B4-BE49-F238E27FC236}">
                <a16:creationId xmlns:a16="http://schemas.microsoft.com/office/drawing/2014/main" xmlns="" id="{9BB0B985-3119-48AD-A1EA-A1DB4CC38D13}"/>
              </a:ext>
            </a:extLst>
          </p:cNvPr>
          <p:cNvSpPr txBox="1">
            <a:spLocks/>
          </p:cNvSpPr>
          <p:nvPr/>
        </p:nvSpPr>
        <p:spPr>
          <a:xfrm>
            <a:off x="1056290" y="794328"/>
            <a:ext cx="3404873" cy="5117742"/>
          </a:xfrm>
          <a:prstGeom prst="rect">
            <a:avLst/>
          </a:prstGeom>
          <a:noFill/>
          <a:ln>
            <a:solidFill>
              <a:schemeClr val="accent1"/>
            </a:solidFill>
          </a:ln>
        </p:spPr>
        <p:txBody>
          <a:bodyPr spcFirstLastPara="1" wrap="square" lIns="121897" tIns="121897" rIns="121897" bIns="121897"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rgbClr val="FFFFFF"/>
              </a:buClr>
              <a:buSzPts val="1800"/>
              <a:buFont typeface="Homemade Apple"/>
              <a:buNone/>
              <a:defRPr sz="1800" b="0" i="0" u="none" strike="noStrike" cap="none">
                <a:solidFill>
                  <a:srgbClr val="FFFFFF"/>
                </a:solidFill>
                <a:latin typeface="Homemade Apple"/>
                <a:ea typeface="Homemade Apple"/>
                <a:cs typeface="Homemade Apple"/>
                <a:sym typeface="Homemade Apple"/>
              </a:defRPr>
            </a:lvl1pPr>
            <a:lvl2pPr marL="914400" marR="0" lvl="1" indent="-381000" algn="ctr" rtl="0">
              <a:lnSpc>
                <a:spcPct val="100000"/>
              </a:lnSpc>
              <a:spcBef>
                <a:spcPts val="0"/>
              </a:spcBef>
              <a:spcAft>
                <a:spcPts val="0"/>
              </a:spcAft>
              <a:buClr>
                <a:schemeClr val="dk2"/>
              </a:buClr>
              <a:buSzPts val="2400"/>
              <a:buFont typeface="Homemade Apple"/>
              <a:buNone/>
              <a:defRPr sz="2400" b="0" i="0" u="none" strike="noStrike" cap="none">
                <a:solidFill>
                  <a:schemeClr val="dk2"/>
                </a:solidFill>
                <a:latin typeface="Homemade Apple"/>
                <a:ea typeface="Homemade Apple"/>
                <a:cs typeface="Homemade Apple"/>
                <a:sym typeface="Homemade Apple"/>
              </a:defRPr>
            </a:lvl2pPr>
            <a:lvl3pPr marL="1371600" marR="0" lvl="2" indent="-381000" algn="ctr" rtl="0">
              <a:lnSpc>
                <a:spcPct val="100000"/>
              </a:lnSpc>
              <a:spcBef>
                <a:spcPts val="0"/>
              </a:spcBef>
              <a:spcAft>
                <a:spcPts val="0"/>
              </a:spcAft>
              <a:buClr>
                <a:schemeClr val="dk2"/>
              </a:buClr>
              <a:buSzPts val="2400"/>
              <a:buFont typeface="Homemade Apple"/>
              <a:buNone/>
              <a:defRPr sz="2400" b="0" i="0" u="none" strike="noStrike" cap="none">
                <a:solidFill>
                  <a:schemeClr val="dk2"/>
                </a:solidFill>
                <a:latin typeface="Homemade Apple"/>
                <a:ea typeface="Homemade Apple"/>
                <a:cs typeface="Homemade Apple"/>
                <a:sym typeface="Homemade Apple"/>
              </a:defRPr>
            </a:lvl3pPr>
            <a:lvl4pPr marL="1828800" marR="0" lvl="3" indent="-381000" algn="ctr" rtl="0">
              <a:lnSpc>
                <a:spcPct val="100000"/>
              </a:lnSpc>
              <a:spcBef>
                <a:spcPts val="0"/>
              </a:spcBef>
              <a:spcAft>
                <a:spcPts val="0"/>
              </a:spcAft>
              <a:buClr>
                <a:schemeClr val="dk2"/>
              </a:buClr>
              <a:buSzPts val="2400"/>
              <a:buFont typeface="Homemade Apple"/>
              <a:buNone/>
              <a:defRPr sz="2400" b="0" i="0" u="none" strike="noStrike" cap="none">
                <a:solidFill>
                  <a:schemeClr val="dk2"/>
                </a:solidFill>
                <a:latin typeface="Homemade Apple"/>
                <a:ea typeface="Homemade Apple"/>
                <a:cs typeface="Homemade Apple"/>
                <a:sym typeface="Homemade Apple"/>
              </a:defRPr>
            </a:lvl4pPr>
            <a:lvl5pPr marL="2286000" marR="0" lvl="4" indent="-381000" algn="ctr" rtl="0">
              <a:lnSpc>
                <a:spcPct val="100000"/>
              </a:lnSpc>
              <a:spcBef>
                <a:spcPts val="0"/>
              </a:spcBef>
              <a:spcAft>
                <a:spcPts val="0"/>
              </a:spcAft>
              <a:buClr>
                <a:schemeClr val="dk2"/>
              </a:buClr>
              <a:buSzPts val="2400"/>
              <a:buFont typeface="Homemade Apple"/>
              <a:buNone/>
              <a:defRPr sz="2400" b="0" i="0" u="none" strike="noStrike" cap="none">
                <a:solidFill>
                  <a:schemeClr val="dk2"/>
                </a:solidFill>
                <a:latin typeface="Homemade Apple"/>
                <a:ea typeface="Homemade Apple"/>
                <a:cs typeface="Homemade Apple"/>
                <a:sym typeface="Homemade Apple"/>
              </a:defRPr>
            </a:lvl5pPr>
            <a:lvl6pPr marL="2743200" marR="0" lvl="5" indent="-381000" algn="ctr" rtl="0">
              <a:lnSpc>
                <a:spcPct val="100000"/>
              </a:lnSpc>
              <a:spcBef>
                <a:spcPts val="0"/>
              </a:spcBef>
              <a:spcAft>
                <a:spcPts val="0"/>
              </a:spcAft>
              <a:buClr>
                <a:schemeClr val="dk2"/>
              </a:buClr>
              <a:buSzPts val="2400"/>
              <a:buFont typeface="Homemade Apple"/>
              <a:buNone/>
              <a:defRPr sz="2400" b="0" i="0" u="none" strike="noStrike" cap="none">
                <a:solidFill>
                  <a:schemeClr val="dk2"/>
                </a:solidFill>
                <a:latin typeface="Homemade Apple"/>
                <a:ea typeface="Homemade Apple"/>
                <a:cs typeface="Homemade Apple"/>
                <a:sym typeface="Homemade Apple"/>
              </a:defRPr>
            </a:lvl6pPr>
            <a:lvl7pPr marL="3200400" marR="0" lvl="6" indent="-381000" algn="ctr" rtl="0">
              <a:lnSpc>
                <a:spcPct val="100000"/>
              </a:lnSpc>
              <a:spcBef>
                <a:spcPts val="0"/>
              </a:spcBef>
              <a:spcAft>
                <a:spcPts val="0"/>
              </a:spcAft>
              <a:buClr>
                <a:schemeClr val="dk2"/>
              </a:buClr>
              <a:buSzPts val="2400"/>
              <a:buFont typeface="Homemade Apple"/>
              <a:buNone/>
              <a:defRPr sz="2400" b="0" i="0" u="none" strike="noStrike" cap="none">
                <a:solidFill>
                  <a:schemeClr val="dk2"/>
                </a:solidFill>
                <a:latin typeface="Homemade Apple"/>
                <a:ea typeface="Homemade Apple"/>
                <a:cs typeface="Homemade Apple"/>
                <a:sym typeface="Homemade Apple"/>
              </a:defRPr>
            </a:lvl7pPr>
            <a:lvl8pPr marL="3657600" marR="0" lvl="7" indent="-381000" algn="ctr" rtl="0">
              <a:lnSpc>
                <a:spcPct val="100000"/>
              </a:lnSpc>
              <a:spcBef>
                <a:spcPts val="0"/>
              </a:spcBef>
              <a:spcAft>
                <a:spcPts val="0"/>
              </a:spcAft>
              <a:buClr>
                <a:schemeClr val="dk2"/>
              </a:buClr>
              <a:buSzPts val="2400"/>
              <a:buFont typeface="Homemade Apple"/>
              <a:buNone/>
              <a:defRPr sz="2400" b="0" i="0" u="none" strike="noStrike" cap="none">
                <a:solidFill>
                  <a:schemeClr val="dk2"/>
                </a:solidFill>
                <a:latin typeface="Homemade Apple"/>
                <a:ea typeface="Homemade Apple"/>
                <a:cs typeface="Homemade Apple"/>
                <a:sym typeface="Homemade Apple"/>
              </a:defRPr>
            </a:lvl8pPr>
            <a:lvl9pPr marL="4114800" marR="0" lvl="8" indent="-381000" algn="ctr" rtl="0">
              <a:lnSpc>
                <a:spcPct val="100000"/>
              </a:lnSpc>
              <a:spcBef>
                <a:spcPts val="0"/>
              </a:spcBef>
              <a:spcAft>
                <a:spcPts val="0"/>
              </a:spcAft>
              <a:buClr>
                <a:schemeClr val="dk2"/>
              </a:buClr>
              <a:buSzPts val="2400"/>
              <a:buFont typeface="Homemade Apple"/>
              <a:buNone/>
              <a:defRPr sz="2400" b="0" i="0" u="none" strike="noStrike" cap="none">
                <a:solidFill>
                  <a:schemeClr val="dk2"/>
                </a:solidFill>
                <a:latin typeface="Homemade Apple"/>
                <a:ea typeface="Homemade Apple"/>
                <a:cs typeface="Homemade Apple"/>
                <a:sym typeface="Homemade Apple"/>
              </a:defRPr>
            </a:lvl9pPr>
          </a:lstStyle>
          <a:p>
            <a:pPr algn="ctr"/>
            <a:r>
              <a:rPr lang="en-US" sz="1600" dirty="0">
                <a:latin typeface="GungsuhChe" panose="02030609000101010101" pitchFamily="49" charset="-127"/>
                <a:ea typeface="GungsuhChe" panose="02030609000101010101" pitchFamily="49" charset="-127"/>
              </a:rPr>
              <a:t>For adding a new item and Searching for an item</a:t>
            </a:r>
            <a:endParaRPr lang="en-IN" dirty="0"/>
          </a:p>
        </p:txBody>
      </p:sp>
      <p:pic>
        <p:nvPicPr>
          <p:cNvPr id="12" name="Picture 11">
            <a:extLst>
              <a:ext uri="{FF2B5EF4-FFF2-40B4-BE49-F238E27FC236}">
                <a16:creationId xmlns:a16="http://schemas.microsoft.com/office/drawing/2014/main" xmlns="" id="{6FAE1E08-6DD2-45A0-9B00-13085B3C6766}"/>
              </a:ext>
            </a:extLst>
          </p:cNvPr>
          <p:cNvPicPr>
            <a:picLocks noChangeAspect="1"/>
          </p:cNvPicPr>
          <p:nvPr/>
        </p:nvPicPr>
        <p:blipFill rotWithShape="1">
          <a:blip r:embed="rId3"/>
          <a:srcRect r="41571" b="42378"/>
          <a:stretch/>
        </p:blipFill>
        <p:spPr>
          <a:xfrm>
            <a:off x="1560060" y="1435646"/>
            <a:ext cx="2711916" cy="2251779"/>
          </a:xfrm>
          <a:prstGeom prst="rect">
            <a:avLst/>
          </a:prstGeom>
        </p:spPr>
      </p:pic>
      <p:pic>
        <p:nvPicPr>
          <p:cNvPr id="13" name="Picture 12">
            <a:extLst>
              <a:ext uri="{FF2B5EF4-FFF2-40B4-BE49-F238E27FC236}">
                <a16:creationId xmlns:a16="http://schemas.microsoft.com/office/drawing/2014/main" xmlns="" id="{66F6BCE2-9197-4586-8ADB-E97C09BC6208}"/>
              </a:ext>
            </a:extLst>
          </p:cNvPr>
          <p:cNvPicPr>
            <a:picLocks noChangeAspect="1"/>
          </p:cNvPicPr>
          <p:nvPr/>
        </p:nvPicPr>
        <p:blipFill rotWithShape="1">
          <a:blip r:embed="rId4"/>
          <a:srcRect l="1831" r="43000" b="1677"/>
          <a:stretch/>
        </p:blipFill>
        <p:spPr>
          <a:xfrm>
            <a:off x="1475376" y="3768022"/>
            <a:ext cx="2901103" cy="1772853"/>
          </a:xfrm>
          <a:prstGeom prst="rect">
            <a:avLst/>
          </a:prstGeom>
        </p:spPr>
      </p:pic>
      <p:sp>
        <p:nvSpPr>
          <p:cNvPr id="14" name="TextBox 13">
            <a:extLst>
              <a:ext uri="{FF2B5EF4-FFF2-40B4-BE49-F238E27FC236}">
                <a16:creationId xmlns:a16="http://schemas.microsoft.com/office/drawing/2014/main" xmlns="" id="{9FC3F0C3-C9F3-4591-AE6D-158BFB1C21B8}"/>
              </a:ext>
            </a:extLst>
          </p:cNvPr>
          <p:cNvSpPr txBox="1"/>
          <p:nvPr/>
        </p:nvSpPr>
        <p:spPr>
          <a:xfrm>
            <a:off x="4525819" y="798181"/>
            <a:ext cx="3574472" cy="5355308"/>
          </a:xfrm>
          <a:prstGeom prst="rect">
            <a:avLst/>
          </a:prstGeom>
          <a:noFill/>
          <a:ln w="12700">
            <a:solidFill>
              <a:schemeClr val="accent1"/>
            </a:solidFill>
          </a:ln>
        </p:spPr>
        <p:txBody>
          <a:bodyPr wrap="square" lIns="121917" tIns="60958" rIns="121917" bIns="60958" rtlCol="0">
            <a:spAutoFit/>
          </a:bodyPr>
          <a:lstStyle/>
          <a:p>
            <a:pPr algn="ctr"/>
            <a:r>
              <a:rPr lang="en-US" sz="1600" dirty="0">
                <a:solidFill>
                  <a:schemeClr val="bg1"/>
                </a:solidFill>
                <a:latin typeface="GungsuhChe" panose="02030609000101010101" pitchFamily="49" charset="-127"/>
                <a:ea typeface="GungsuhChe" panose="02030609000101010101" pitchFamily="49" charset="-127"/>
              </a:rPr>
              <a:t>For updating and deleting an item</a:t>
            </a:r>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a:p>
            <a:pPr marL="380990" indent="-380990">
              <a:buFont typeface="Arial" panose="020B0604020202020204" pitchFamily="34" charset="0"/>
              <a:buChar char="•"/>
            </a:pPr>
            <a:endParaRPr lang="en-US" dirty="0"/>
          </a:p>
        </p:txBody>
      </p:sp>
      <p:pic>
        <p:nvPicPr>
          <p:cNvPr id="15" name="Picture 14">
            <a:extLst>
              <a:ext uri="{FF2B5EF4-FFF2-40B4-BE49-F238E27FC236}">
                <a16:creationId xmlns:a16="http://schemas.microsoft.com/office/drawing/2014/main" xmlns="" id="{CF0597F6-33D4-4393-A5D9-F0A0A4269243}"/>
              </a:ext>
            </a:extLst>
          </p:cNvPr>
          <p:cNvPicPr>
            <a:picLocks noChangeAspect="1"/>
          </p:cNvPicPr>
          <p:nvPr/>
        </p:nvPicPr>
        <p:blipFill rotWithShape="1">
          <a:blip r:embed="rId5"/>
          <a:srcRect t="54691"/>
          <a:stretch/>
        </p:blipFill>
        <p:spPr>
          <a:xfrm>
            <a:off x="4824157" y="1435646"/>
            <a:ext cx="2977795" cy="2523785"/>
          </a:xfrm>
          <a:prstGeom prst="rect">
            <a:avLst/>
          </a:prstGeom>
        </p:spPr>
      </p:pic>
      <p:pic>
        <p:nvPicPr>
          <p:cNvPr id="16" name="Picture 15">
            <a:extLst>
              <a:ext uri="{FF2B5EF4-FFF2-40B4-BE49-F238E27FC236}">
                <a16:creationId xmlns:a16="http://schemas.microsoft.com/office/drawing/2014/main" xmlns="" id="{1D86A91A-16FB-4071-A5B6-7F70B48F229C}"/>
              </a:ext>
            </a:extLst>
          </p:cNvPr>
          <p:cNvPicPr>
            <a:picLocks noChangeAspect="1"/>
          </p:cNvPicPr>
          <p:nvPr/>
        </p:nvPicPr>
        <p:blipFill rotWithShape="1">
          <a:blip r:embed="rId6"/>
          <a:srcRect l="5556" t="56593" r="2593"/>
          <a:stretch/>
        </p:blipFill>
        <p:spPr>
          <a:xfrm>
            <a:off x="4888086" y="4087222"/>
            <a:ext cx="2849936" cy="1935420"/>
          </a:xfrm>
          <a:prstGeom prst="rect">
            <a:avLst/>
          </a:prstGeom>
        </p:spPr>
      </p:pic>
      <p:sp>
        <p:nvSpPr>
          <p:cNvPr id="17" name="TextBox 16">
            <a:extLst>
              <a:ext uri="{FF2B5EF4-FFF2-40B4-BE49-F238E27FC236}">
                <a16:creationId xmlns:a16="http://schemas.microsoft.com/office/drawing/2014/main" xmlns="" id="{30BEA6D1-499B-4BF1-9A05-8FF2215A0AD8}"/>
              </a:ext>
            </a:extLst>
          </p:cNvPr>
          <p:cNvSpPr txBox="1"/>
          <p:nvPr/>
        </p:nvSpPr>
        <p:spPr>
          <a:xfrm>
            <a:off x="8257622" y="794328"/>
            <a:ext cx="3781425" cy="5786195"/>
          </a:xfrm>
          <a:prstGeom prst="rect">
            <a:avLst/>
          </a:prstGeom>
          <a:noFill/>
          <a:ln w="12700">
            <a:solidFill>
              <a:schemeClr val="accent1"/>
            </a:solidFill>
          </a:ln>
        </p:spPr>
        <p:txBody>
          <a:bodyPr wrap="square" lIns="121917" tIns="60958" rIns="121917" bIns="60958" rtlCol="0">
            <a:spAutoFit/>
          </a:bodyPr>
          <a:lstStyle/>
          <a:p>
            <a:r>
              <a:rPr lang="en-US" sz="1600" dirty="0">
                <a:solidFill>
                  <a:schemeClr val="bg1"/>
                </a:solidFill>
                <a:latin typeface="GungsuhChe" panose="02030609000101010101" pitchFamily="49" charset="-127"/>
                <a:ea typeface="GungsuhChe" panose="02030609000101010101" pitchFamily="49" charset="-127"/>
              </a:rPr>
              <a:t>A complete report of the inventory</a:t>
            </a: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endParaRPr lang="en-US" sz="1600" dirty="0">
              <a:solidFill>
                <a:schemeClr val="bg1"/>
              </a:solidFill>
              <a:latin typeface="GungsuhChe" panose="02030609000101010101" pitchFamily="49" charset="-127"/>
              <a:ea typeface="GungsuhChe" panose="02030609000101010101" pitchFamily="49" charset="-127"/>
            </a:endParaRPr>
          </a:p>
          <a:p>
            <a:r>
              <a:rPr lang="en-US" sz="1600" dirty="0">
                <a:solidFill>
                  <a:schemeClr val="bg1"/>
                </a:solidFill>
                <a:latin typeface="GungsuhChe" panose="02030609000101010101" pitchFamily="49" charset="-127"/>
                <a:ea typeface="GungsuhChe" panose="02030609000101010101" pitchFamily="49" charset="-127"/>
              </a:rPr>
              <a:t> </a:t>
            </a:r>
            <a:endParaRPr lang="en-IN" sz="1600" dirty="0">
              <a:solidFill>
                <a:schemeClr val="bg1"/>
              </a:solidFill>
              <a:latin typeface="GungsuhChe" panose="02030609000101010101" pitchFamily="49" charset="-127"/>
              <a:ea typeface="GungsuhChe" panose="02030609000101010101" pitchFamily="49" charset="-127"/>
            </a:endParaRPr>
          </a:p>
        </p:txBody>
      </p:sp>
      <p:pic>
        <p:nvPicPr>
          <p:cNvPr id="18" name="Picture 17">
            <a:extLst>
              <a:ext uri="{FF2B5EF4-FFF2-40B4-BE49-F238E27FC236}">
                <a16:creationId xmlns:a16="http://schemas.microsoft.com/office/drawing/2014/main" xmlns="" id="{5CC9E677-7A96-4184-B130-DC16116E498B}"/>
              </a:ext>
            </a:extLst>
          </p:cNvPr>
          <p:cNvPicPr>
            <a:picLocks noChangeAspect="1"/>
          </p:cNvPicPr>
          <p:nvPr/>
        </p:nvPicPr>
        <p:blipFill rotWithShape="1">
          <a:blip r:embed="rId7"/>
          <a:srcRect r="4145"/>
          <a:stretch/>
        </p:blipFill>
        <p:spPr>
          <a:xfrm>
            <a:off x="8321914" y="1589587"/>
            <a:ext cx="3652839" cy="3772495"/>
          </a:xfrm>
          <a:prstGeom prst="rect">
            <a:avLst/>
          </a:prstGeom>
        </p:spPr>
      </p:pic>
    </p:spTree>
    <p:extLst>
      <p:ext uri="{BB962C8B-B14F-4D97-AF65-F5344CB8AC3E}">
        <p14:creationId xmlns:p14="http://schemas.microsoft.com/office/powerpoint/2010/main" val="1272328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36"/>
          <p:cNvSpPr txBox="1">
            <a:spLocks noGrp="1"/>
          </p:cNvSpPr>
          <p:nvPr>
            <p:ph type="title"/>
          </p:nvPr>
        </p:nvSpPr>
        <p:spPr>
          <a:xfrm>
            <a:off x="788277" y="529725"/>
            <a:ext cx="10095600" cy="506000"/>
          </a:xfrm>
          <a:prstGeom prst="rect">
            <a:avLst/>
          </a:prstGeom>
        </p:spPr>
        <p:txBody>
          <a:bodyPr spcFirstLastPara="1" wrap="square" lIns="121897" tIns="121897" rIns="121897" bIns="121897" anchor="b" anchorCtr="0">
            <a:noAutofit/>
          </a:bodyPr>
          <a:lstStyle/>
          <a:p>
            <a:r>
              <a:rPr lang="en-US" sz="4000" u="sng" dirty="0">
                <a:latin typeface="Bernard MT Condensed" panose="02050806060905020404" pitchFamily="18" charset="0"/>
              </a:rPr>
              <a:t>Result</a:t>
            </a:r>
          </a:p>
        </p:txBody>
      </p:sp>
      <p:sp>
        <p:nvSpPr>
          <p:cNvPr id="205" name="Google Shape;205;p36"/>
          <p:cNvSpPr txBox="1">
            <a:spLocks noGrp="1"/>
          </p:cNvSpPr>
          <p:nvPr>
            <p:ph type="sldNum" idx="12"/>
          </p:nvPr>
        </p:nvSpPr>
        <p:spPr>
          <a:prstGeom prst="rect">
            <a:avLst/>
          </a:prstGeom>
        </p:spPr>
        <p:txBody>
          <a:bodyPr spcFirstLastPara="1" wrap="square" lIns="121897" tIns="121897" rIns="121897" bIns="121897" anchor="t" anchorCtr="0">
            <a:noAutofit/>
          </a:bodyPr>
          <a:lstStyle/>
          <a:p>
            <a:pPr algn="r"/>
            <a:fld id="{00000000-1234-1234-1234-123412341234}" type="slidenum">
              <a:rPr lang="en"/>
              <a:pPr algn="r"/>
              <a:t>6</a:t>
            </a:fld>
            <a:endParaRPr/>
          </a:p>
        </p:txBody>
      </p:sp>
      <p:sp>
        <p:nvSpPr>
          <p:cNvPr id="10" name="TextBox 9">
            <a:extLst>
              <a:ext uri="{FF2B5EF4-FFF2-40B4-BE49-F238E27FC236}">
                <a16:creationId xmlns:a16="http://schemas.microsoft.com/office/drawing/2014/main" xmlns="" id="{78559BF9-C9DC-4547-B7C6-2D474388CC66}"/>
              </a:ext>
            </a:extLst>
          </p:cNvPr>
          <p:cNvSpPr txBox="1"/>
          <p:nvPr/>
        </p:nvSpPr>
        <p:spPr>
          <a:xfrm>
            <a:off x="788277" y="1148011"/>
            <a:ext cx="10602297" cy="2739207"/>
          </a:xfrm>
          <a:prstGeom prst="rect">
            <a:avLst/>
          </a:prstGeom>
          <a:noFill/>
        </p:spPr>
        <p:txBody>
          <a:bodyPr wrap="square" lIns="121917" tIns="60958" rIns="121917" bIns="60958">
            <a:spAutoFit/>
          </a:bodyPr>
          <a:lstStyle/>
          <a:p>
            <a:pPr algn="l" fontAlgn="base"/>
            <a:r>
              <a:rPr lang="en-US" sz="1700" dirty="0">
                <a:ea typeface="GungsuhChe" panose="02030609000101010101" pitchFamily="49" charset="-127"/>
              </a:rPr>
              <a:t>Without an inventory management system, the goods and products that flow through an organization will inevitably be in disarray. An inventory management system enables a company to maintain a centralized record of every asset and item in the control of the organization, providing a single source of truth for the location of every item, vendor and supplier information, specifications, and the total number of a particular item currently in stock.</a:t>
            </a:r>
          </a:p>
          <a:p>
            <a:pPr algn="l" fontAlgn="base"/>
            <a:r>
              <a:rPr lang="en-US" sz="1700" dirty="0">
                <a:ea typeface="GungsuhChe" panose="02030609000101010101" pitchFamily="49" charset="-127"/>
              </a:rPr>
              <a:t/>
            </a:r>
            <a:br>
              <a:rPr lang="en-US" sz="1700" dirty="0">
                <a:ea typeface="GungsuhChe" panose="02030609000101010101" pitchFamily="49" charset="-127"/>
              </a:rPr>
            </a:br>
            <a:r>
              <a:rPr lang="en-US" sz="1700" dirty="0">
                <a:ea typeface="GungsuhChe" panose="02030609000101010101" pitchFamily="49" charset="-127"/>
              </a:rPr>
              <a:t>Because inventory often consists of movable assets, inventory management systems are critical for keeping tabs on current stock levels and understanding what items move quickly and which items are more slow-moving, which in turn enables organizations to determine when it’s time to reorder with greater accuracy. Overall, a comprehensive inventory management system offers countless benefits to companies including:</a:t>
            </a:r>
          </a:p>
          <a:p>
            <a:pPr algn="l" fontAlgn="base"/>
            <a:endParaRPr lang="en-US" sz="1700" dirty="0">
              <a:latin typeface="+mj-lt"/>
              <a:ea typeface="GungsuhChe" panose="02030609000101010101" pitchFamily="49" charset="-127"/>
            </a:endParaRPr>
          </a:p>
        </p:txBody>
      </p:sp>
      <p:pic>
        <p:nvPicPr>
          <p:cNvPr id="2052" name="Picture 4" descr="Warehouse Management System (WMS) in India - Pros and Cons -Shiprocket">
            <a:extLst>
              <a:ext uri="{FF2B5EF4-FFF2-40B4-BE49-F238E27FC236}">
                <a16:creationId xmlns:a16="http://schemas.microsoft.com/office/drawing/2014/main" xmlns="" id="{CC688590-E68C-46EF-939D-328F38EE51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6800" y="3990983"/>
            <a:ext cx="3998399" cy="224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84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7" name="Google Shape;167;p31"/>
          <p:cNvSpPr txBox="1">
            <a:spLocks noGrp="1"/>
          </p:cNvSpPr>
          <p:nvPr>
            <p:ph type="sldNum" idx="12"/>
          </p:nvPr>
        </p:nvSpPr>
        <p:spPr>
          <a:xfrm>
            <a:off x="11307444" y="6096612"/>
            <a:ext cx="731600" cy="524800"/>
          </a:xfrm>
          <a:prstGeom prst="rect">
            <a:avLst/>
          </a:prstGeom>
        </p:spPr>
        <p:txBody>
          <a:bodyPr spcFirstLastPara="1" wrap="square" lIns="121897" tIns="121897" rIns="121897" bIns="121897" anchor="t" anchorCtr="0">
            <a:noAutofit/>
          </a:bodyPr>
          <a:lstStyle/>
          <a:p>
            <a:pPr algn="r"/>
            <a:fld id="{00000000-1234-1234-1234-123412341234}" type="slidenum">
              <a:rPr lang="en"/>
              <a:pPr algn="r"/>
              <a:t>7</a:t>
            </a:fld>
            <a:endParaRPr/>
          </a:p>
        </p:txBody>
      </p:sp>
      <p:sp>
        <p:nvSpPr>
          <p:cNvPr id="9" name="Google Shape;154;p30">
            <a:extLst>
              <a:ext uri="{FF2B5EF4-FFF2-40B4-BE49-F238E27FC236}">
                <a16:creationId xmlns:a16="http://schemas.microsoft.com/office/drawing/2014/main" xmlns="" id="{849F4229-22F6-4CE2-97EE-C3B928EEDC85}"/>
              </a:ext>
            </a:extLst>
          </p:cNvPr>
          <p:cNvSpPr txBox="1">
            <a:spLocks/>
          </p:cNvSpPr>
          <p:nvPr/>
        </p:nvSpPr>
        <p:spPr>
          <a:xfrm>
            <a:off x="768051" y="1939802"/>
            <a:ext cx="4288184" cy="766617"/>
          </a:xfrm>
          <a:prstGeom prst="rect">
            <a:avLst/>
          </a:prstGeom>
        </p:spPr>
        <p:txBody>
          <a:bodyPr spcFirstLastPara="1" wrap="square" lIns="121897" tIns="121897" rIns="121897" bIns="12189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4000" u="sng" dirty="0">
              <a:solidFill>
                <a:schemeClr val="bg1"/>
              </a:solidFill>
              <a:latin typeface="Bernard MT Condensed" panose="02050806060905020404" pitchFamily="18" charset="0"/>
              <a:ea typeface="Homemade Apple"/>
              <a:cs typeface="Homemade Apple"/>
              <a:sym typeface="Homemade Apple"/>
            </a:endParaRPr>
          </a:p>
        </p:txBody>
      </p:sp>
      <p:sp>
        <p:nvSpPr>
          <p:cNvPr id="10" name="Google Shape;202;p36">
            <a:extLst>
              <a:ext uri="{FF2B5EF4-FFF2-40B4-BE49-F238E27FC236}">
                <a16:creationId xmlns:a16="http://schemas.microsoft.com/office/drawing/2014/main" xmlns="" id="{1833DA0E-070F-4C48-9CBC-FA23EA783F54}"/>
              </a:ext>
            </a:extLst>
          </p:cNvPr>
          <p:cNvSpPr txBox="1">
            <a:spLocks/>
          </p:cNvSpPr>
          <p:nvPr/>
        </p:nvSpPr>
        <p:spPr>
          <a:xfrm>
            <a:off x="785348" y="1543386"/>
            <a:ext cx="10908145" cy="2556163"/>
          </a:xfrm>
          <a:prstGeom prst="rect">
            <a:avLst/>
          </a:prstGeom>
        </p:spPr>
        <p:txBody>
          <a:bodyPr spcFirstLastPara="1" wrap="square" lIns="121897" tIns="121897" rIns="121897" bIns="121897"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dirty="0">
              <a:solidFill>
                <a:schemeClr val="bg1"/>
              </a:solidFill>
              <a:latin typeface="GungsuhChe" panose="02030609000101010101" pitchFamily="49" charset="-127"/>
              <a:ea typeface="GungsuhChe" panose="02030609000101010101" pitchFamily="49" charset="-127"/>
            </a:endParaRPr>
          </a:p>
          <a:p>
            <a:endParaRPr lang="en-US" sz="1800" dirty="0">
              <a:solidFill>
                <a:schemeClr val="bg1"/>
              </a:solidFill>
              <a:latin typeface="GungsuhChe" panose="02030609000101010101" pitchFamily="49" charset="-127"/>
              <a:ea typeface="GungsuhChe" panose="02030609000101010101" pitchFamily="49" charset="-127"/>
            </a:endParaRPr>
          </a:p>
          <a:p>
            <a:pPr lvl="8"/>
            <a:endParaRPr lang="en-US" sz="1800" dirty="0">
              <a:solidFill>
                <a:schemeClr val="bg1"/>
              </a:solidFill>
              <a:latin typeface="GungsuhChe" panose="02030609000101010101" pitchFamily="49" charset="-127"/>
              <a:ea typeface="GungsuhChe" panose="02030609000101010101" pitchFamily="49" charset="-127"/>
            </a:endParaRPr>
          </a:p>
          <a:p>
            <a:endParaRPr lang="en-US" sz="1800" dirty="0">
              <a:solidFill>
                <a:schemeClr val="bg1"/>
              </a:solidFill>
              <a:latin typeface="GungsuhChe" panose="02030609000101010101" pitchFamily="49" charset="-127"/>
              <a:ea typeface="GungsuhChe" panose="02030609000101010101" pitchFamily="49" charset="-127"/>
            </a:endParaRPr>
          </a:p>
          <a:p>
            <a:r>
              <a:rPr lang="en-US" sz="4000" dirty="0">
                <a:solidFill>
                  <a:schemeClr val="tx1"/>
                </a:solidFill>
                <a:latin typeface="Bernard MT Condensed" pitchFamily="18" charset="0"/>
                <a:ea typeface="GungsuhChe" panose="02030609000101010101" pitchFamily="49" charset="-127"/>
              </a:rPr>
              <a:t>CONCLUSION</a:t>
            </a:r>
          </a:p>
          <a:p>
            <a:r>
              <a:rPr lang="en-US" sz="1800" dirty="0">
                <a:solidFill>
                  <a:schemeClr val="tx1"/>
                </a:solidFill>
                <a:latin typeface="+mn-lt"/>
                <a:ea typeface="GungsuhChe" panose="02030609000101010101" pitchFamily="49" charset="-127"/>
              </a:rPr>
              <a:t>I</a:t>
            </a:r>
            <a:r>
              <a:rPr lang="en-US" sz="1800" dirty="0" smtClean="0">
                <a:solidFill>
                  <a:schemeClr val="tx1"/>
                </a:solidFill>
                <a:latin typeface="+mn-lt"/>
                <a:ea typeface="GungsuhChe" panose="02030609000101010101" pitchFamily="49" charset="-127"/>
              </a:rPr>
              <a:t>f </a:t>
            </a:r>
            <a:r>
              <a:rPr lang="en-US" sz="1800" dirty="0">
                <a:solidFill>
                  <a:schemeClr val="tx1"/>
                </a:solidFill>
                <a:latin typeface="+mn-lt"/>
                <a:ea typeface="GungsuhChe" panose="02030609000101010101" pitchFamily="49" charset="-127"/>
              </a:rPr>
              <a:t>we </a:t>
            </a:r>
            <a:r>
              <a:rPr lang="en-US" sz="1800" dirty="0" smtClean="0">
                <a:solidFill>
                  <a:schemeClr val="tx1"/>
                </a:solidFill>
                <a:latin typeface="+mn-lt"/>
                <a:ea typeface="GungsuhChe" panose="02030609000101010101" pitchFamily="49" charset="-127"/>
              </a:rPr>
              <a:t>had </a:t>
            </a:r>
            <a:r>
              <a:rPr lang="en-US" sz="1800" dirty="0">
                <a:solidFill>
                  <a:schemeClr val="tx1"/>
                </a:solidFill>
                <a:latin typeface="+mn-lt"/>
                <a:ea typeface="GungsuhChe" panose="02030609000101010101" pitchFamily="49" charset="-127"/>
              </a:rPr>
              <a:t>run </a:t>
            </a:r>
            <a:r>
              <a:rPr lang="en-US" sz="1800" dirty="0" smtClean="0">
                <a:solidFill>
                  <a:schemeClr val="tx1"/>
                </a:solidFill>
                <a:latin typeface="+mn-lt"/>
                <a:ea typeface="GungsuhChe" panose="02030609000101010101" pitchFamily="49" charset="-127"/>
              </a:rPr>
              <a:t>the whole code at once </a:t>
            </a:r>
            <a:r>
              <a:rPr lang="en-US" sz="1800" dirty="0">
                <a:solidFill>
                  <a:schemeClr val="tx1"/>
                </a:solidFill>
                <a:latin typeface="+mn-lt"/>
                <a:ea typeface="GungsuhChe" panose="02030609000101010101" pitchFamily="49" charset="-127"/>
              </a:rPr>
              <a:t>without defining the function the processing time of the program would have increased using different function for different types of role to be played by the user makes the program efficient as it allows only that part of the code to be run which the user want to use hence increasing the efficiency. We </a:t>
            </a:r>
            <a:r>
              <a:rPr lang="en-US" sz="1800" dirty="0" smtClean="0">
                <a:solidFill>
                  <a:schemeClr val="tx1"/>
                </a:solidFill>
                <a:latin typeface="+mn-lt"/>
                <a:ea typeface="GungsuhChe" panose="02030609000101010101" pitchFamily="49" charset="-127"/>
              </a:rPr>
              <a:t>have also used loops </a:t>
            </a:r>
            <a:r>
              <a:rPr lang="en-US" sz="1800" dirty="0">
                <a:solidFill>
                  <a:schemeClr val="tx1"/>
                </a:solidFill>
                <a:latin typeface="+mn-lt"/>
                <a:ea typeface="GungsuhChe" panose="02030609000101010101" pitchFamily="49" charset="-127"/>
              </a:rPr>
              <a:t>to iterate through the data and selectively identify the data which is </a:t>
            </a:r>
            <a:r>
              <a:rPr lang="en-US" sz="1800" dirty="0" smtClean="0">
                <a:solidFill>
                  <a:schemeClr val="tx1"/>
                </a:solidFill>
                <a:latin typeface="+mn-lt"/>
                <a:ea typeface="GungsuhChe" panose="02030609000101010101" pitchFamily="49" charset="-127"/>
              </a:rPr>
              <a:t>of interest to </a:t>
            </a:r>
            <a:r>
              <a:rPr lang="en-US" sz="1800" dirty="0">
                <a:solidFill>
                  <a:schemeClr val="tx1"/>
                </a:solidFill>
                <a:latin typeface="+mn-lt"/>
                <a:ea typeface="GungsuhChe" panose="02030609000101010101" pitchFamily="49" charset="-127"/>
              </a:rPr>
              <a:t>the user.  </a:t>
            </a:r>
          </a:p>
        </p:txBody>
      </p:sp>
      <p:sp>
        <p:nvSpPr>
          <p:cNvPr id="11" name="Google Shape;154;p30">
            <a:extLst>
              <a:ext uri="{FF2B5EF4-FFF2-40B4-BE49-F238E27FC236}">
                <a16:creationId xmlns:a16="http://schemas.microsoft.com/office/drawing/2014/main" xmlns="" id="{31A9775D-A57F-45A1-AFCA-B795A1FA8CAD}"/>
              </a:ext>
            </a:extLst>
          </p:cNvPr>
          <p:cNvSpPr txBox="1">
            <a:spLocks/>
          </p:cNvSpPr>
          <p:nvPr/>
        </p:nvSpPr>
        <p:spPr>
          <a:xfrm>
            <a:off x="631435" y="5329997"/>
            <a:ext cx="4288184" cy="766617"/>
          </a:xfrm>
          <a:prstGeom prst="rect">
            <a:avLst/>
          </a:prstGeom>
        </p:spPr>
        <p:txBody>
          <a:bodyPr spcFirstLastPara="1" wrap="square" lIns="121897" tIns="121897" rIns="121897" bIns="12189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4000" u="sng" dirty="0">
              <a:solidFill>
                <a:srgbClr val="FF0000"/>
              </a:solidFill>
              <a:latin typeface="Bernard MT Condensed" panose="02050806060905020404" pitchFamily="18" charset="0"/>
              <a:ea typeface="Homemade Apple"/>
              <a:cs typeface="Homemade Apple"/>
              <a:sym typeface="Homemade Apple"/>
            </a:endParaRPr>
          </a:p>
        </p:txBody>
      </p:sp>
      <p:sp>
        <p:nvSpPr>
          <p:cNvPr id="2" name="TextBox 1"/>
          <p:cNvSpPr txBox="1"/>
          <p:nvPr/>
        </p:nvSpPr>
        <p:spPr>
          <a:xfrm>
            <a:off x="768051" y="283779"/>
            <a:ext cx="5471370" cy="2585323"/>
          </a:xfrm>
          <a:prstGeom prst="rect">
            <a:avLst/>
          </a:prstGeom>
          <a:noFill/>
        </p:spPr>
        <p:txBody>
          <a:bodyPr wrap="none" rtlCol="0">
            <a:spAutoFit/>
          </a:bodyPr>
          <a:lstStyle/>
          <a:p>
            <a:pPr marL="285750" indent="-285750" fontAlgn="base">
              <a:buFont typeface="Arial" pitchFamily="34" charset="0"/>
              <a:buChar char="•"/>
            </a:pPr>
            <a:r>
              <a:rPr lang="en-US" dirty="0">
                <a:solidFill>
                  <a:schemeClr val="bg1"/>
                </a:solidFill>
                <a:latin typeface="+mj-lt"/>
                <a:ea typeface="GungsuhChe" panose="02030609000101010101" pitchFamily="49" charset="-127"/>
              </a:rPr>
              <a:t> </a:t>
            </a:r>
            <a:r>
              <a:rPr lang="en-US" dirty="0">
                <a:ea typeface="GungsuhChe" panose="02030609000101010101" pitchFamily="49" charset="-127"/>
              </a:rPr>
              <a:t>Improved cash flow</a:t>
            </a:r>
          </a:p>
          <a:p>
            <a:pPr fontAlgn="base">
              <a:buFont typeface="Arial" panose="020B0604020202020204" pitchFamily="34" charset="0"/>
              <a:buChar char="•"/>
            </a:pPr>
            <a:r>
              <a:rPr lang="en-US" dirty="0">
                <a:ea typeface="GungsuhChe" panose="02030609000101010101" pitchFamily="49" charset="-127"/>
              </a:rPr>
              <a:t> Better reporting and forecasting capabilities</a:t>
            </a:r>
          </a:p>
          <a:p>
            <a:pPr fontAlgn="base">
              <a:buFont typeface="Arial" panose="020B0604020202020204" pitchFamily="34" charset="0"/>
              <a:buChar char="•"/>
            </a:pPr>
            <a:r>
              <a:rPr lang="en-US" dirty="0">
                <a:ea typeface="GungsuhChe" panose="02030609000101010101" pitchFamily="49" charset="-127"/>
              </a:rPr>
              <a:t> Reduction in storage costs (overhead)</a:t>
            </a:r>
          </a:p>
          <a:p>
            <a:pPr fontAlgn="base">
              <a:buFont typeface="Arial" panose="020B0604020202020204" pitchFamily="34" charset="0"/>
              <a:buChar char="•"/>
            </a:pPr>
            <a:r>
              <a:rPr lang="en-US" dirty="0">
                <a:ea typeface="GungsuhChe" panose="02030609000101010101" pitchFamily="49" charset="-127"/>
              </a:rPr>
              <a:t> Reduced labor costs</a:t>
            </a:r>
          </a:p>
          <a:p>
            <a:pPr fontAlgn="base">
              <a:buFont typeface="Arial" panose="020B0604020202020204" pitchFamily="34" charset="0"/>
              <a:buChar char="•"/>
            </a:pPr>
            <a:r>
              <a:rPr lang="en-US" dirty="0">
                <a:ea typeface="GungsuhChe" panose="02030609000101010101" pitchFamily="49" charset="-127"/>
              </a:rPr>
              <a:t> Reduction in dead stock</a:t>
            </a:r>
          </a:p>
          <a:p>
            <a:pPr fontAlgn="base">
              <a:buFont typeface="Arial" panose="020B0604020202020204" pitchFamily="34" charset="0"/>
              <a:buChar char="•"/>
            </a:pPr>
            <a:r>
              <a:rPr lang="en-US" dirty="0">
                <a:ea typeface="GungsuhChe" panose="02030609000101010101" pitchFamily="49" charset="-127"/>
              </a:rPr>
              <a:t> Better organization</a:t>
            </a:r>
          </a:p>
          <a:p>
            <a:pPr fontAlgn="base">
              <a:buFont typeface="Arial" panose="020B0604020202020204" pitchFamily="34" charset="0"/>
              <a:buChar char="•"/>
            </a:pPr>
            <a:r>
              <a:rPr lang="en-US" dirty="0">
                <a:ea typeface="GungsuhChe" panose="02030609000101010101" pitchFamily="49" charset="-127"/>
              </a:rPr>
              <a:t> Enhanced transparency</a:t>
            </a:r>
          </a:p>
          <a:p>
            <a:pPr fontAlgn="base">
              <a:buFont typeface="Arial" panose="020B0604020202020204" pitchFamily="34" charset="0"/>
              <a:buChar char="•"/>
            </a:pPr>
            <a:r>
              <a:rPr lang="en-US" dirty="0">
                <a:ea typeface="GungsuhChe" panose="02030609000101010101" pitchFamily="49" charset="-127"/>
              </a:rPr>
              <a:t> Improved supplier, vendor, and partner relationships</a:t>
            </a:r>
          </a:p>
          <a:p>
            <a:endParaRPr lang="en-IN" dirty="0"/>
          </a:p>
        </p:txBody>
      </p:sp>
    </p:spTree>
    <p:extLst>
      <p:ext uri="{BB962C8B-B14F-4D97-AF65-F5344CB8AC3E}">
        <p14:creationId xmlns:p14="http://schemas.microsoft.com/office/powerpoint/2010/main" val="32771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7" name="Google Shape;167;p31"/>
          <p:cNvSpPr txBox="1">
            <a:spLocks noGrp="1"/>
          </p:cNvSpPr>
          <p:nvPr>
            <p:ph type="sldNum" idx="12"/>
          </p:nvPr>
        </p:nvSpPr>
        <p:spPr>
          <a:xfrm>
            <a:off x="11307444" y="6096612"/>
            <a:ext cx="731600" cy="524800"/>
          </a:xfrm>
          <a:prstGeom prst="rect">
            <a:avLst/>
          </a:prstGeom>
        </p:spPr>
        <p:txBody>
          <a:bodyPr spcFirstLastPara="1" wrap="square" lIns="121897" tIns="121897" rIns="121897" bIns="121897" anchor="t" anchorCtr="0">
            <a:noAutofit/>
          </a:bodyPr>
          <a:lstStyle/>
          <a:p>
            <a:pPr algn="r"/>
            <a:fld id="{00000000-1234-1234-1234-123412341234}" type="slidenum">
              <a:rPr lang="en"/>
              <a:pPr algn="r"/>
              <a:t>8</a:t>
            </a:fld>
            <a:endParaRPr/>
          </a:p>
        </p:txBody>
      </p:sp>
      <p:sp>
        <p:nvSpPr>
          <p:cNvPr id="9" name="Google Shape;154;p30">
            <a:extLst>
              <a:ext uri="{FF2B5EF4-FFF2-40B4-BE49-F238E27FC236}">
                <a16:creationId xmlns:a16="http://schemas.microsoft.com/office/drawing/2014/main" xmlns="" id="{849F4229-22F6-4CE2-97EE-C3B928EEDC85}"/>
              </a:ext>
            </a:extLst>
          </p:cNvPr>
          <p:cNvSpPr txBox="1">
            <a:spLocks/>
          </p:cNvSpPr>
          <p:nvPr/>
        </p:nvSpPr>
        <p:spPr>
          <a:xfrm>
            <a:off x="768051" y="1939802"/>
            <a:ext cx="4288184" cy="766617"/>
          </a:xfrm>
          <a:prstGeom prst="rect">
            <a:avLst/>
          </a:prstGeom>
        </p:spPr>
        <p:txBody>
          <a:bodyPr spcFirstLastPara="1" wrap="square" lIns="121897" tIns="121897" rIns="121897" bIns="12189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4000" u="sng" dirty="0">
              <a:solidFill>
                <a:schemeClr val="bg1"/>
              </a:solidFill>
              <a:latin typeface="Bernard MT Condensed" panose="02050806060905020404" pitchFamily="18" charset="0"/>
              <a:ea typeface="Homemade Apple"/>
              <a:cs typeface="Homemade Apple"/>
              <a:sym typeface="Homemade Apple"/>
            </a:endParaRPr>
          </a:p>
        </p:txBody>
      </p:sp>
      <p:sp>
        <p:nvSpPr>
          <p:cNvPr id="10" name="Google Shape;202;p36">
            <a:extLst>
              <a:ext uri="{FF2B5EF4-FFF2-40B4-BE49-F238E27FC236}">
                <a16:creationId xmlns:a16="http://schemas.microsoft.com/office/drawing/2014/main" xmlns="" id="{1833DA0E-070F-4C48-9CBC-FA23EA783F54}"/>
              </a:ext>
            </a:extLst>
          </p:cNvPr>
          <p:cNvSpPr txBox="1">
            <a:spLocks/>
          </p:cNvSpPr>
          <p:nvPr/>
        </p:nvSpPr>
        <p:spPr>
          <a:xfrm>
            <a:off x="631437" y="1467590"/>
            <a:ext cx="10908145" cy="2556163"/>
          </a:xfrm>
          <a:prstGeom prst="rect">
            <a:avLst/>
          </a:prstGeom>
        </p:spPr>
        <p:txBody>
          <a:bodyPr spcFirstLastPara="1" wrap="square" lIns="121897" tIns="121897" rIns="121897" bIns="121897"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dirty="0">
              <a:solidFill>
                <a:schemeClr val="tx1"/>
              </a:solidFill>
              <a:latin typeface="+mj-lt"/>
              <a:ea typeface="GungsuhChe" panose="02030609000101010101" pitchFamily="49" charset="-127"/>
            </a:endParaRPr>
          </a:p>
        </p:txBody>
      </p:sp>
      <p:sp>
        <p:nvSpPr>
          <p:cNvPr id="11" name="Google Shape;154;p30">
            <a:extLst>
              <a:ext uri="{FF2B5EF4-FFF2-40B4-BE49-F238E27FC236}">
                <a16:creationId xmlns:a16="http://schemas.microsoft.com/office/drawing/2014/main" xmlns="" id="{31A9775D-A57F-45A1-AFCA-B795A1FA8CAD}"/>
              </a:ext>
            </a:extLst>
          </p:cNvPr>
          <p:cNvSpPr txBox="1">
            <a:spLocks/>
          </p:cNvSpPr>
          <p:nvPr/>
        </p:nvSpPr>
        <p:spPr>
          <a:xfrm>
            <a:off x="631435" y="5329997"/>
            <a:ext cx="4288184" cy="766617"/>
          </a:xfrm>
          <a:prstGeom prst="rect">
            <a:avLst/>
          </a:prstGeom>
        </p:spPr>
        <p:txBody>
          <a:bodyPr spcFirstLastPara="1" wrap="square" lIns="121897" tIns="121897" rIns="121897" bIns="121897"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4000" u="sng" dirty="0">
              <a:solidFill>
                <a:srgbClr val="FF0000"/>
              </a:solidFill>
              <a:latin typeface="Bernard MT Condensed" panose="02050806060905020404" pitchFamily="18" charset="0"/>
              <a:ea typeface="Homemade Apple"/>
              <a:cs typeface="Homemade Apple"/>
              <a:sym typeface="Homemade Apple"/>
            </a:endParaRPr>
          </a:p>
        </p:txBody>
      </p:sp>
      <p:sp>
        <p:nvSpPr>
          <p:cNvPr id="2" name="TextBox 1"/>
          <p:cNvSpPr txBox="1"/>
          <p:nvPr/>
        </p:nvSpPr>
        <p:spPr>
          <a:xfrm>
            <a:off x="768051" y="283779"/>
            <a:ext cx="10280250" cy="4278094"/>
          </a:xfrm>
          <a:prstGeom prst="rect">
            <a:avLst/>
          </a:prstGeom>
          <a:noFill/>
        </p:spPr>
        <p:txBody>
          <a:bodyPr wrap="none" rtlCol="0">
            <a:spAutoFit/>
          </a:bodyPr>
          <a:lstStyle/>
          <a:p>
            <a:r>
              <a:rPr lang="en-GB" sz="4000" dirty="0">
                <a:latin typeface="Bernard MT Condensed" pitchFamily="18" charset="0"/>
              </a:rPr>
              <a:t>REFERENCES</a:t>
            </a:r>
          </a:p>
          <a:p>
            <a:endParaRPr lang="en-GB" sz="4000" dirty="0">
              <a:latin typeface="Bernard MT Condensed" pitchFamily="18" charset="0"/>
            </a:endParaRPr>
          </a:p>
          <a:p>
            <a:pPr marL="285750" indent="-285750">
              <a:buFont typeface="Arial" pitchFamily="34" charset="0"/>
              <a:buChar char="•"/>
            </a:pPr>
            <a:r>
              <a:rPr lang="en-IN" sz="2400" dirty="0">
                <a:hlinkClick r:id="rId3">
                  <a:extLst>
                    <a:ext uri="{A12FA001-AC4F-418D-AE19-62706E023703}">
                      <ahyp:hlinkClr xmlns:ahyp="http://schemas.microsoft.com/office/drawing/2018/hyperlinkcolor" xmlns="" val="tx"/>
                    </a:ext>
                  </a:extLst>
                </a:hlinkClick>
              </a:rPr>
              <a:t>https://www.youtube.com/watch?v=W4qU4YeC-cs</a:t>
            </a:r>
            <a:endParaRPr lang="en-IN" sz="2400" dirty="0"/>
          </a:p>
          <a:p>
            <a:pPr marL="285750" indent="-285750">
              <a:buFont typeface="Arial" pitchFamily="34" charset="0"/>
              <a:buChar char="•"/>
            </a:pPr>
            <a:endParaRPr lang="en-IN" sz="2400" dirty="0"/>
          </a:p>
          <a:p>
            <a:pPr marL="285750" indent="-285750">
              <a:buFont typeface="Arial" pitchFamily="34" charset="0"/>
              <a:buChar char="•"/>
            </a:pPr>
            <a:r>
              <a:rPr lang="en-IN" sz="2400" dirty="0">
                <a:hlinkClick r:id="rId4">
                  <a:extLst>
                    <a:ext uri="{A12FA001-AC4F-418D-AE19-62706E023703}">
                      <ahyp:hlinkClr xmlns:ahyp="http://schemas.microsoft.com/office/drawing/2018/hyperlinkcolor" xmlns="" val="tx"/>
                    </a:ext>
                  </a:extLst>
                </a:hlinkClick>
              </a:rPr>
              <a:t>https://www.pythontutorial.net/python-basics/python-read-text-file/</a:t>
            </a:r>
            <a:endParaRPr lang="en-IN" sz="2400" dirty="0"/>
          </a:p>
          <a:p>
            <a:pPr marL="285750" indent="-285750">
              <a:buFont typeface="Arial" pitchFamily="34" charset="0"/>
              <a:buChar char="•"/>
            </a:pPr>
            <a:endParaRPr lang="en-IN" sz="2400" dirty="0"/>
          </a:p>
          <a:p>
            <a:pPr marL="285750" indent="-285750">
              <a:buFont typeface="Arial" pitchFamily="34" charset="0"/>
              <a:buChar char="•"/>
            </a:pPr>
            <a:r>
              <a:rPr lang="en-IN" sz="2400" dirty="0">
                <a:hlinkClick r:id="rId5">
                  <a:extLst>
                    <a:ext uri="{A12FA001-AC4F-418D-AE19-62706E023703}">
                      <ahyp:hlinkClr xmlns:ahyp="http://schemas.microsoft.com/office/drawing/2018/hyperlinkcolor" xmlns="" val="tx"/>
                    </a:ext>
                  </a:extLst>
                </a:hlinkClick>
              </a:rPr>
              <a:t>https://www.pythonforbeginners.com/basics/python-list-manipulationhttps</a:t>
            </a:r>
            <a:r>
              <a:rPr lang="en-IN" sz="2400" dirty="0"/>
              <a:t>:</a:t>
            </a:r>
          </a:p>
          <a:p>
            <a:r>
              <a:rPr lang="en-IN" sz="2400" dirty="0"/>
              <a:t>    //www.pythonforbeginners.com/basics/python-list-manipulation</a:t>
            </a:r>
          </a:p>
          <a:p>
            <a:endParaRPr lang="en-IN" sz="2400" dirty="0"/>
          </a:p>
          <a:p>
            <a:pPr marL="342900" indent="-342900">
              <a:buFont typeface="Arial" pitchFamily="34" charset="0"/>
              <a:buChar char="•"/>
            </a:pPr>
            <a:r>
              <a:rPr lang="en-IN" sz="2400" dirty="0"/>
              <a:t>https://www.youtube.com/watch?v=LUoKlnK5wcc</a:t>
            </a:r>
          </a:p>
        </p:txBody>
      </p:sp>
    </p:spTree>
    <p:extLst>
      <p:ext uri="{BB962C8B-B14F-4D97-AF65-F5344CB8AC3E}">
        <p14:creationId xmlns:p14="http://schemas.microsoft.com/office/powerpoint/2010/main" val="4207776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1114</TotalTime>
  <Words>577</Words>
  <Application>Microsoft Office PowerPoint</Application>
  <PresentationFormat>Custom</PresentationFormat>
  <Paragraphs>117</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Inventory management System</vt:lpstr>
      <vt:lpstr>PowerPoint Presentation</vt:lpstr>
      <vt:lpstr>PowerPoint Presentation</vt:lpstr>
      <vt:lpstr>PowerPoint Presentation</vt:lpstr>
      <vt:lpstr>Features of designed system</vt:lpstr>
      <vt:lpstr>Result</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Suren S. Patwardhan</dc:creator>
  <cp:lastModifiedBy>Yugant</cp:lastModifiedBy>
  <cp:revision>147</cp:revision>
  <dcterms:created xsi:type="dcterms:W3CDTF">2020-10-17T15:51:19Z</dcterms:created>
  <dcterms:modified xsi:type="dcterms:W3CDTF">2021-05-23T19:18:45Z</dcterms:modified>
</cp:coreProperties>
</file>