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Техника для 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32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мини-печь StarWind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13883932</a:t>
            </a:r>
          </a:p>
          <a:p>
            <a:pPr lvl="0"/>
            <a:r>
              <a:rPr/>
              <a:t>цена: 5597</a:t>
            </a:r>
          </a:p>
        </p:txBody>
      </p:sp>
      <p:pic>
        <p:nvPicPr>
          <p:cNvPr descr="fig:  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Микроволновая печь соло 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8483040</a:t>
            </a:r>
          </a:p>
          <a:p>
            <a:pPr lvl="0"/>
            <a:r>
              <a:rPr/>
              <a:t>цена: 4173</a:t>
            </a:r>
          </a:p>
        </p:txBody>
      </p:sp>
      <p:pic>
        <p:nvPicPr>
          <p:cNvPr descr="fig:  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2022-04-24T21:49:38Z</dcterms:created>
  <dcterms:modified xsi:type="dcterms:W3CDTF">2022-04-24T21:49:38Z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