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6"/>
  </p:notesMasterIdLst>
  <p:handoutMasterIdLst>
    <p:handoutMasterId r:id="rId27"/>
  </p:handoutMasterIdLst>
  <p:sldIdLst>
    <p:sldId id="256" r:id="rId6"/>
    <p:sldId id="257" r:id="rId7"/>
    <p:sldId id="258" r:id="rId8"/>
    <p:sldId id="265" r:id="rId9"/>
    <p:sldId id="266" r:id="rId10"/>
    <p:sldId id="267" r:id="rId11"/>
    <p:sldId id="273" r:id="rId12"/>
    <p:sldId id="259" r:id="rId13"/>
    <p:sldId id="260" r:id="rId14"/>
    <p:sldId id="263" r:id="rId15"/>
    <p:sldId id="271" r:id="rId16"/>
    <p:sldId id="264" r:id="rId17"/>
    <p:sldId id="275" r:id="rId18"/>
    <p:sldId id="276" r:id="rId19"/>
    <p:sldId id="277" r:id="rId20"/>
    <p:sldId id="261" r:id="rId21"/>
    <p:sldId id="279" r:id="rId22"/>
    <p:sldId id="272" r:id="rId23"/>
    <p:sldId id="280" r:id="rId24"/>
    <p:sldId id="281" r:id="rId25"/>
  </p:sldIdLst>
  <p:sldSz cx="12192000" cy="6858000"/>
  <p:notesSz cx="7010400" cy="92964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4B2F"/>
    <a:srgbClr val="AAD1F0"/>
    <a:srgbClr val="00A9E5"/>
    <a:srgbClr val="000000"/>
    <a:srgbClr val="00A0AE"/>
    <a:srgbClr val="4B2B4B"/>
    <a:srgbClr val="50C6DD"/>
    <a:srgbClr val="D1CAD2"/>
    <a:srgbClr val="B7A9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F16521-99B7-4177-88D0-6B33D45FC5D5}" v="144" dt="2022-06-15T12:09:38.5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281" autoAdjust="0"/>
  </p:normalViewPr>
  <p:slideViewPr>
    <p:cSldViewPr snapToGrid="0">
      <p:cViewPr varScale="1">
        <p:scale>
          <a:sx n="78" d="100"/>
          <a:sy n="78" d="100"/>
        </p:scale>
        <p:origin x="1836" y="78"/>
      </p:cViewPr>
      <p:guideLst>
        <p:guide orient="horz" pos="2160"/>
        <p:guide pos="3840"/>
      </p:guideLst>
    </p:cSldViewPr>
  </p:slideViewPr>
  <p:notesTextViewPr>
    <p:cViewPr>
      <p:scale>
        <a:sx n="3" d="2"/>
        <a:sy n="3" d="2"/>
      </p:scale>
      <p:origin x="0" y="0"/>
    </p:cViewPr>
  </p:notesTextViewPr>
  <p:notesViewPr>
    <p:cSldViewPr snapToGrid="0">
      <p:cViewPr varScale="1">
        <p:scale>
          <a:sx n="66" d="100"/>
          <a:sy n="66" d="100"/>
        </p:scale>
        <p:origin x="0" y="0"/>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6/11/relationships/changesInfo" Target="changesInfos/changesInfo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win Dushi" userId="f00e0c53-98bf-4097-a1c8-7e99bf7c7e19" providerId="ADAL" clId="{81F16521-99B7-4177-88D0-6B33D45FC5D5}"/>
    <pc:docChg chg="undo custSel modSld">
      <pc:chgData name="Adwin Dushi" userId="f00e0c53-98bf-4097-a1c8-7e99bf7c7e19" providerId="ADAL" clId="{81F16521-99B7-4177-88D0-6B33D45FC5D5}" dt="2022-06-15T19:44:28.894" v="1782" actId="20577"/>
      <pc:docMkLst>
        <pc:docMk/>
      </pc:docMkLst>
      <pc:sldChg chg="modSp mod">
        <pc:chgData name="Adwin Dushi" userId="f00e0c53-98bf-4097-a1c8-7e99bf7c7e19" providerId="ADAL" clId="{81F16521-99B7-4177-88D0-6B33D45FC5D5}" dt="2022-06-15T14:48:36.700" v="1415" actId="20577"/>
        <pc:sldMkLst>
          <pc:docMk/>
          <pc:sldMk cId="0" sldId="257"/>
        </pc:sldMkLst>
        <pc:spChg chg="mod">
          <ac:chgData name="Adwin Dushi" userId="f00e0c53-98bf-4097-a1c8-7e99bf7c7e19" providerId="ADAL" clId="{81F16521-99B7-4177-88D0-6B33D45FC5D5}" dt="2022-06-15T14:48:36.700" v="1415" actId="20577"/>
          <ac:spMkLst>
            <pc:docMk/>
            <pc:sldMk cId="0" sldId="257"/>
            <ac:spMk id="2" creationId="{00000000-0000-0000-0000-000000000000}"/>
          </ac:spMkLst>
        </pc:spChg>
      </pc:sldChg>
      <pc:sldChg chg="modSp mod">
        <pc:chgData name="Adwin Dushi" userId="f00e0c53-98bf-4097-a1c8-7e99bf7c7e19" providerId="ADAL" clId="{81F16521-99B7-4177-88D0-6B33D45FC5D5}" dt="2022-06-15T14:29:42.264" v="1394" actId="1035"/>
        <pc:sldMkLst>
          <pc:docMk/>
          <pc:sldMk cId="3091053833" sldId="258"/>
        </pc:sldMkLst>
        <pc:picChg chg="mod">
          <ac:chgData name="Adwin Dushi" userId="f00e0c53-98bf-4097-a1c8-7e99bf7c7e19" providerId="ADAL" clId="{81F16521-99B7-4177-88D0-6B33D45FC5D5}" dt="2022-06-15T14:29:42.264" v="1394" actId="1035"/>
          <ac:picMkLst>
            <pc:docMk/>
            <pc:sldMk cId="3091053833" sldId="258"/>
            <ac:picMk id="6" creationId="{00000000-0000-0000-0000-000000000000}"/>
          </ac:picMkLst>
        </pc:picChg>
      </pc:sldChg>
      <pc:sldChg chg="modSp mod modNotesTx">
        <pc:chgData name="Adwin Dushi" userId="f00e0c53-98bf-4097-a1c8-7e99bf7c7e19" providerId="ADAL" clId="{81F16521-99B7-4177-88D0-6B33D45FC5D5}" dt="2022-06-15T15:12:29.894" v="1652" actId="20577"/>
        <pc:sldMkLst>
          <pc:docMk/>
          <pc:sldMk cId="407038989" sldId="264"/>
        </pc:sldMkLst>
        <pc:graphicFrameChg chg="mod">
          <ac:chgData name="Adwin Dushi" userId="f00e0c53-98bf-4097-a1c8-7e99bf7c7e19" providerId="ADAL" clId="{81F16521-99B7-4177-88D0-6B33D45FC5D5}" dt="2022-06-15T12:08:12.612" v="1291" actId="1076"/>
          <ac:graphicFrameMkLst>
            <pc:docMk/>
            <pc:sldMk cId="407038989" sldId="264"/>
            <ac:graphicFrameMk id="6" creationId="{438D6CCD-17E9-2BEF-CC3A-558C7FB68EDF}"/>
          </ac:graphicFrameMkLst>
        </pc:graphicFrameChg>
      </pc:sldChg>
      <pc:sldChg chg="modSp mod">
        <pc:chgData name="Adwin Dushi" userId="f00e0c53-98bf-4097-a1c8-7e99bf7c7e19" providerId="ADAL" clId="{81F16521-99B7-4177-88D0-6B33D45FC5D5}" dt="2022-06-15T15:01:00.051" v="1589" actId="20577"/>
        <pc:sldMkLst>
          <pc:docMk/>
          <pc:sldMk cId="129231349" sldId="272"/>
        </pc:sldMkLst>
        <pc:spChg chg="mod">
          <ac:chgData name="Adwin Dushi" userId="f00e0c53-98bf-4097-a1c8-7e99bf7c7e19" providerId="ADAL" clId="{81F16521-99B7-4177-88D0-6B33D45FC5D5}" dt="2022-06-15T15:01:00.051" v="1589" actId="20577"/>
          <ac:spMkLst>
            <pc:docMk/>
            <pc:sldMk cId="129231349" sldId="272"/>
            <ac:spMk id="2" creationId="{00000000-0000-0000-0000-000000000000}"/>
          </ac:spMkLst>
        </pc:spChg>
      </pc:sldChg>
      <pc:sldChg chg="addSp delSp modSp mod modNotesTx">
        <pc:chgData name="Adwin Dushi" userId="f00e0c53-98bf-4097-a1c8-7e99bf7c7e19" providerId="ADAL" clId="{81F16521-99B7-4177-88D0-6B33D45FC5D5}" dt="2022-06-15T19:44:28.894" v="1782" actId="20577"/>
        <pc:sldMkLst>
          <pc:docMk/>
          <pc:sldMk cId="1038629474" sldId="273"/>
        </pc:sldMkLst>
        <pc:spChg chg="mod">
          <ac:chgData name="Adwin Dushi" userId="f00e0c53-98bf-4097-a1c8-7e99bf7c7e19" providerId="ADAL" clId="{81F16521-99B7-4177-88D0-6B33D45FC5D5}" dt="2022-06-15T15:03:39.749" v="1618" actId="20577"/>
          <ac:spMkLst>
            <pc:docMk/>
            <pc:sldMk cId="1038629474" sldId="273"/>
            <ac:spMk id="2" creationId="{3DB4140C-2FD1-40EE-9559-D75F91A38733}"/>
          </ac:spMkLst>
        </pc:spChg>
        <pc:picChg chg="add mod">
          <ac:chgData name="Adwin Dushi" userId="f00e0c53-98bf-4097-a1c8-7e99bf7c7e19" providerId="ADAL" clId="{81F16521-99B7-4177-88D0-6B33D45FC5D5}" dt="2022-06-15T12:14:44.837" v="1391" actId="14100"/>
          <ac:picMkLst>
            <pc:docMk/>
            <pc:sldMk cId="1038629474" sldId="273"/>
            <ac:picMk id="7" creationId="{3860A0AA-D86D-23AF-8B35-DF2FDBC67FD9}"/>
          </ac:picMkLst>
        </pc:picChg>
        <pc:picChg chg="del">
          <ac:chgData name="Adwin Dushi" userId="f00e0c53-98bf-4097-a1c8-7e99bf7c7e19" providerId="ADAL" clId="{81F16521-99B7-4177-88D0-6B33D45FC5D5}" dt="2022-06-15T11:57:45.107" v="0" actId="478"/>
          <ac:picMkLst>
            <pc:docMk/>
            <pc:sldMk cId="1038629474" sldId="273"/>
            <ac:picMk id="1028" creationId="{5765F11C-2876-3D25-5542-EFDFD4665AA7}"/>
          </ac:picMkLst>
        </pc:picChg>
      </pc:sldChg>
      <pc:sldChg chg="modNotesTx">
        <pc:chgData name="Adwin Dushi" userId="f00e0c53-98bf-4097-a1c8-7e99bf7c7e19" providerId="ADAL" clId="{81F16521-99B7-4177-88D0-6B33D45FC5D5}" dt="2022-06-15T12:13:35.212" v="1389"/>
        <pc:sldMkLst>
          <pc:docMk/>
          <pc:sldMk cId="246959262" sldId="275"/>
        </pc:sldMkLst>
      </pc:sldChg>
      <pc:sldChg chg="addSp delSp modSp mod modNotesTx">
        <pc:chgData name="Adwin Dushi" userId="f00e0c53-98bf-4097-a1c8-7e99bf7c7e19" providerId="ADAL" clId="{81F16521-99B7-4177-88D0-6B33D45FC5D5}" dt="2022-06-15T15:14:48.830" v="1685" actId="20577"/>
        <pc:sldMkLst>
          <pc:docMk/>
          <pc:sldMk cId="610898020" sldId="277"/>
        </pc:sldMkLst>
        <pc:spChg chg="del">
          <ac:chgData name="Adwin Dushi" userId="f00e0c53-98bf-4097-a1c8-7e99bf7c7e19" providerId="ADAL" clId="{81F16521-99B7-4177-88D0-6B33D45FC5D5}" dt="2022-06-15T12:08:25.212" v="1293" actId="478"/>
          <ac:spMkLst>
            <pc:docMk/>
            <pc:sldMk cId="610898020" sldId="277"/>
            <ac:spMk id="24" creationId="{45DA8A6B-DE39-54CB-AF76-A42FD0D36EF7}"/>
          </ac:spMkLst>
        </pc:spChg>
        <pc:spChg chg="del">
          <ac:chgData name="Adwin Dushi" userId="f00e0c53-98bf-4097-a1c8-7e99bf7c7e19" providerId="ADAL" clId="{81F16521-99B7-4177-88D0-6B33D45FC5D5}" dt="2022-06-15T12:08:25.212" v="1293" actId="478"/>
          <ac:spMkLst>
            <pc:docMk/>
            <pc:sldMk cId="610898020" sldId="277"/>
            <ac:spMk id="26" creationId="{6F8E5169-2C57-F22C-8CBA-4399ABE732E0}"/>
          </ac:spMkLst>
        </pc:spChg>
        <pc:spChg chg="del">
          <ac:chgData name="Adwin Dushi" userId="f00e0c53-98bf-4097-a1c8-7e99bf7c7e19" providerId="ADAL" clId="{81F16521-99B7-4177-88D0-6B33D45FC5D5}" dt="2022-06-15T12:08:25.212" v="1293" actId="478"/>
          <ac:spMkLst>
            <pc:docMk/>
            <pc:sldMk cId="610898020" sldId="277"/>
            <ac:spMk id="27" creationId="{222CEAA7-37DF-A1A2-72ED-5EBD2A8B14AE}"/>
          </ac:spMkLst>
        </pc:spChg>
        <pc:graphicFrameChg chg="del">
          <ac:chgData name="Adwin Dushi" userId="f00e0c53-98bf-4097-a1c8-7e99bf7c7e19" providerId="ADAL" clId="{81F16521-99B7-4177-88D0-6B33D45FC5D5}" dt="2022-06-15T12:08:21.950" v="1292" actId="478"/>
          <ac:graphicFrameMkLst>
            <pc:docMk/>
            <pc:sldMk cId="610898020" sldId="277"/>
            <ac:graphicFrameMk id="9" creationId="{0441FA6C-C831-C91D-1DC2-645FABD6A8FD}"/>
          </ac:graphicFrameMkLst>
        </pc:graphicFrameChg>
        <pc:graphicFrameChg chg="add mod">
          <ac:chgData name="Adwin Dushi" userId="f00e0c53-98bf-4097-a1c8-7e99bf7c7e19" providerId="ADAL" clId="{81F16521-99B7-4177-88D0-6B33D45FC5D5}" dt="2022-06-15T12:09:43.999" v="1387" actId="1076"/>
          <ac:graphicFrameMkLst>
            <pc:docMk/>
            <pc:sldMk cId="610898020" sldId="277"/>
            <ac:graphicFrameMk id="18" creationId="{4F35B471-E0E1-E933-0332-D1D35884CF33}"/>
          </ac:graphicFrameMkLst>
        </pc:graphicFrameChg>
        <pc:cxnChg chg="del">
          <ac:chgData name="Adwin Dushi" userId="f00e0c53-98bf-4097-a1c8-7e99bf7c7e19" providerId="ADAL" clId="{81F16521-99B7-4177-88D0-6B33D45FC5D5}" dt="2022-06-15T12:08:25.212" v="1293" actId="478"/>
          <ac:cxnSpMkLst>
            <pc:docMk/>
            <pc:sldMk cId="610898020" sldId="277"/>
            <ac:cxnSpMk id="14" creationId="{761BE346-DB2A-72B9-8B0E-17D2F4263FF8}"/>
          </ac:cxnSpMkLst>
        </pc:cxnChg>
        <pc:cxnChg chg="del">
          <ac:chgData name="Adwin Dushi" userId="f00e0c53-98bf-4097-a1c8-7e99bf7c7e19" providerId="ADAL" clId="{81F16521-99B7-4177-88D0-6B33D45FC5D5}" dt="2022-06-15T12:08:25.212" v="1293" actId="478"/>
          <ac:cxnSpMkLst>
            <pc:docMk/>
            <pc:sldMk cId="610898020" sldId="277"/>
            <ac:cxnSpMk id="16" creationId="{3DCCE01D-8C4C-A139-0B1D-1B6A6CC96BE8}"/>
          </ac:cxnSpMkLst>
        </pc:cxnChg>
        <pc:cxnChg chg="del">
          <ac:chgData name="Adwin Dushi" userId="f00e0c53-98bf-4097-a1c8-7e99bf7c7e19" providerId="ADAL" clId="{81F16521-99B7-4177-88D0-6B33D45FC5D5}" dt="2022-06-15T12:08:25.212" v="1293" actId="478"/>
          <ac:cxnSpMkLst>
            <pc:docMk/>
            <pc:sldMk cId="610898020" sldId="277"/>
            <ac:cxnSpMk id="17" creationId="{8700BFDA-B802-38F8-FC27-573779C6AAB9}"/>
          </ac:cxnSpMkLst>
        </pc:cxnChg>
        <pc:cxnChg chg="del">
          <ac:chgData name="Adwin Dushi" userId="f00e0c53-98bf-4097-a1c8-7e99bf7c7e19" providerId="ADAL" clId="{81F16521-99B7-4177-88D0-6B33D45FC5D5}" dt="2022-06-15T12:08:25.212" v="1293" actId="478"/>
          <ac:cxnSpMkLst>
            <pc:docMk/>
            <pc:sldMk cId="610898020" sldId="277"/>
            <ac:cxnSpMk id="19" creationId="{A2DCD120-4F5B-796A-E0E5-1CE899BBF157}"/>
          </ac:cxnSpMkLst>
        </pc:cxnChg>
        <pc:cxnChg chg="del">
          <ac:chgData name="Adwin Dushi" userId="f00e0c53-98bf-4097-a1c8-7e99bf7c7e19" providerId="ADAL" clId="{81F16521-99B7-4177-88D0-6B33D45FC5D5}" dt="2022-06-15T12:08:25.212" v="1293" actId="478"/>
          <ac:cxnSpMkLst>
            <pc:docMk/>
            <pc:sldMk cId="610898020" sldId="277"/>
            <ac:cxnSpMk id="21" creationId="{FB1D8DEB-8ABF-E153-9666-E310C418F4F3}"/>
          </ac:cxnSpMkLst>
        </pc:cxnChg>
      </pc:sldChg>
    </pc:docChg>
  </pc:docChgLst>
  <pc:docChgLst>
    <pc:chgData name="Adwin Dushi" userId="f00e0c53-98bf-4097-a1c8-7e99bf7c7e19" providerId="ADAL" clId="{8BE35016-4459-435D-AEB8-A7A1D08E5912}"/>
    <pc:docChg chg="custSel modSld">
      <pc:chgData name="Adwin Dushi" userId="f00e0c53-98bf-4097-a1c8-7e99bf7c7e19" providerId="ADAL" clId="{8BE35016-4459-435D-AEB8-A7A1D08E5912}" dt="2022-06-14T19:31:31.619" v="32" actId="20577"/>
      <pc:docMkLst>
        <pc:docMk/>
      </pc:docMkLst>
      <pc:sldChg chg="modSp mod">
        <pc:chgData name="Adwin Dushi" userId="f00e0c53-98bf-4097-a1c8-7e99bf7c7e19" providerId="ADAL" clId="{8BE35016-4459-435D-AEB8-A7A1D08E5912}" dt="2022-06-14T19:31:31.619" v="32" actId="20577"/>
        <pc:sldMkLst>
          <pc:docMk/>
          <pc:sldMk cId="3444308588" sldId="260"/>
        </pc:sldMkLst>
        <pc:spChg chg="mod">
          <ac:chgData name="Adwin Dushi" userId="f00e0c53-98bf-4097-a1c8-7e99bf7c7e19" providerId="ADAL" clId="{8BE35016-4459-435D-AEB8-A7A1D08E5912}" dt="2022-06-14T19:31:31.619" v="32" actId="20577"/>
          <ac:spMkLst>
            <pc:docMk/>
            <pc:sldMk cId="3444308588" sldId="260"/>
            <ac:spMk id="2" creationId="{62B88D43-47CF-4126-A3CC-6D3B69D10C5A}"/>
          </ac:spMkLst>
        </pc:spChg>
      </pc:sldChg>
      <pc:sldChg chg="modSp mod">
        <pc:chgData name="Adwin Dushi" userId="f00e0c53-98bf-4097-a1c8-7e99bf7c7e19" providerId="ADAL" clId="{8BE35016-4459-435D-AEB8-A7A1D08E5912}" dt="2022-06-14T19:30:22.221" v="1" actId="20577"/>
        <pc:sldMkLst>
          <pc:docMk/>
          <pc:sldMk cId="2823044071" sldId="263"/>
        </pc:sldMkLst>
        <pc:spChg chg="mod">
          <ac:chgData name="Adwin Dushi" userId="f00e0c53-98bf-4097-a1c8-7e99bf7c7e19" providerId="ADAL" clId="{8BE35016-4459-435D-AEB8-A7A1D08E5912}" dt="2022-06-14T19:30:22.221" v="1" actId="20577"/>
          <ac:spMkLst>
            <pc:docMk/>
            <pc:sldMk cId="2823044071" sldId="263"/>
            <ac:spMk id="3" creationId="{879CE557-0A72-4A3E-863C-765DCE88A90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DAE2CB-F9FE-41E2-8DB5-382B5122C504}" type="doc">
      <dgm:prSet loTypeId="urn:microsoft.com/office/officeart/2005/8/layout/radial5" loCatId="cycle" qsTypeId="urn:microsoft.com/office/officeart/2005/8/quickstyle/simple3" qsCatId="simple" csTypeId="urn:microsoft.com/office/officeart/2005/8/colors/accent1_2" csCatId="accent1" phldr="1"/>
      <dgm:spPr/>
      <dgm:t>
        <a:bodyPr/>
        <a:lstStyle/>
        <a:p>
          <a:endParaRPr lang="nl-BE"/>
        </a:p>
      </dgm:t>
    </dgm:pt>
    <dgm:pt modelId="{DBC58257-F218-4C4C-80CA-F25E0565CF72}">
      <dgm:prSet phldrT="[Tekst]"/>
      <dgm:spPr>
        <a:solidFill>
          <a:schemeClr val="accent2">
            <a:lumMod val="75000"/>
          </a:schemeClr>
        </a:solidFill>
      </dgm:spPr>
      <dgm:t>
        <a:bodyPr/>
        <a:lstStyle/>
        <a:p>
          <a:r>
            <a:rPr lang="en-US" b="1">
              <a:latin typeface="Trebuchet MS" panose="020B0603020202020204" pitchFamily="34" charset="0"/>
            </a:rPr>
            <a:t>DATABASE</a:t>
          </a:r>
          <a:endParaRPr lang="nl-BE" b="1">
            <a:latin typeface="Trebuchet MS" panose="020B0603020202020204" pitchFamily="34" charset="0"/>
          </a:endParaRPr>
        </a:p>
      </dgm:t>
    </dgm:pt>
    <dgm:pt modelId="{58907BD5-E979-40D9-B51A-8E7B96F338AC}" type="parTrans" cxnId="{4E6C0F3B-5E23-4701-A278-51A1BBA4FF60}">
      <dgm:prSet/>
      <dgm:spPr/>
      <dgm:t>
        <a:bodyPr/>
        <a:lstStyle/>
        <a:p>
          <a:endParaRPr lang="nl-BE">
            <a:latin typeface="Trebuchet MS" panose="020B0603020202020204" pitchFamily="34" charset="0"/>
          </a:endParaRPr>
        </a:p>
      </dgm:t>
    </dgm:pt>
    <dgm:pt modelId="{0D7932F0-7C47-4C1D-AD10-873ACF10495C}" type="sibTrans" cxnId="{4E6C0F3B-5E23-4701-A278-51A1BBA4FF60}">
      <dgm:prSet/>
      <dgm:spPr/>
      <dgm:t>
        <a:bodyPr/>
        <a:lstStyle/>
        <a:p>
          <a:endParaRPr lang="nl-BE">
            <a:latin typeface="Trebuchet MS" panose="020B0603020202020204" pitchFamily="34" charset="0"/>
          </a:endParaRPr>
        </a:p>
      </dgm:t>
    </dgm:pt>
    <dgm:pt modelId="{80DF4641-7997-4DE7-91F2-F3E407D6191D}">
      <dgm:prSet phldrT="[Tekst]"/>
      <dgm:spPr/>
      <dgm:t>
        <a:bodyPr/>
        <a:lstStyle/>
        <a:p>
          <a:r>
            <a:rPr lang="en-US">
              <a:latin typeface="Trebuchet MS" panose="020B0603020202020204" pitchFamily="34" charset="0"/>
            </a:rPr>
            <a:t>Bulk Editing</a:t>
          </a:r>
          <a:endParaRPr lang="nl-BE">
            <a:latin typeface="Trebuchet MS" panose="020B0603020202020204" pitchFamily="34" charset="0"/>
          </a:endParaRPr>
        </a:p>
      </dgm:t>
    </dgm:pt>
    <dgm:pt modelId="{C4E950E6-C533-4B90-AFA4-8D7EE5137792}" type="parTrans" cxnId="{DB52F6C1-F3AC-41CB-A865-88BCABD4508D}">
      <dgm:prSet/>
      <dgm:spPr/>
      <dgm:t>
        <a:bodyPr/>
        <a:lstStyle/>
        <a:p>
          <a:endParaRPr lang="nl-BE">
            <a:latin typeface="Trebuchet MS" panose="020B0603020202020204" pitchFamily="34" charset="0"/>
          </a:endParaRPr>
        </a:p>
      </dgm:t>
    </dgm:pt>
    <dgm:pt modelId="{C59DF21B-0493-4597-972E-323068C0BB31}" type="sibTrans" cxnId="{DB52F6C1-F3AC-41CB-A865-88BCABD4508D}">
      <dgm:prSet/>
      <dgm:spPr/>
      <dgm:t>
        <a:bodyPr/>
        <a:lstStyle/>
        <a:p>
          <a:endParaRPr lang="nl-BE">
            <a:latin typeface="Trebuchet MS" panose="020B0603020202020204" pitchFamily="34" charset="0"/>
          </a:endParaRPr>
        </a:p>
      </dgm:t>
    </dgm:pt>
    <dgm:pt modelId="{D643006E-3699-4F19-A7B1-3C1CA42336C6}">
      <dgm:prSet phldrT="[Tekst]"/>
      <dgm:spPr/>
      <dgm:t>
        <a:bodyPr/>
        <a:lstStyle/>
        <a:p>
          <a:r>
            <a:rPr lang="en-US">
              <a:latin typeface="Trebuchet MS" panose="020B0603020202020204" pitchFamily="34" charset="0"/>
            </a:rPr>
            <a:t>Analyses</a:t>
          </a:r>
          <a:endParaRPr lang="nl-BE">
            <a:latin typeface="Trebuchet MS" panose="020B0603020202020204" pitchFamily="34" charset="0"/>
          </a:endParaRPr>
        </a:p>
      </dgm:t>
    </dgm:pt>
    <dgm:pt modelId="{FB409EB9-4393-4397-811A-91D9D7B6940D}" type="parTrans" cxnId="{27862FB2-3E85-4772-A73B-6B627CEAA9E2}">
      <dgm:prSet/>
      <dgm:spPr/>
      <dgm:t>
        <a:bodyPr/>
        <a:lstStyle/>
        <a:p>
          <a:endParaRPr lang="nl-BE">
            <a:latin typeface="Trebuchet MS" panose="020B0603020202020204" pitchFamily="34" charset="0"/>
          </a:endParaRPr>
        </a:p>
      </dgm:t>
    </dgm:pt>
    <dgm:pt modelId="{D82BA154-7C3F-4DDE-BAE7-7429121BBB5A}" type="sibTrans" cxnId="{27862FB2-3E85-4772-A73B-6B627CEAA9E2}">
      <dgm:prSet/>
      <dgm:spPr/>
      <dgm:t>
        <a:bodyPr/>
        <a:lstStyle/>
        <a:p>
          <a:endParaRPr lang="nl-BE">
            <a:latin typeface="Trebuchet MS" panose="020B0603020202020204" pitchFamily="34" charset="0"/>
          </a:endParaRPr>
        </a:p>
      </dgm:t>
    </dgm:pt>
    <dgm:pt modelId="{C99AB7C1-C439-4A98-9C0E-2A03FEF54066}">
      <dgm:prSet phldrT="[Tekst]" custT="1"/>
      <dgm:spPr/>
      <dgm:t>
        <a:bodyPr/>
        <a:lstStyle/>
        <a:p>
          <a:endParaRPr lang="nl-BE" sz="1100">
            <a:latin typeface="Trebuchet MS" panose="020B0603020202020204" pitchFamily="34" charset="0"/>
          </a:endParaRPr>
        </a:p>
      </dgm:t>
    </dgm:pt>
    <dgm:pt modelId="{7C091E7D-BB9D-4B86-8311-D19EC291AE5D}" type="parTrans" cxnId="{475089B0-78D3-49A9-A27B-EFB8097E6C8D}">
      <dgm:prSet/>
      <dgm:spPr/>
      <dgm:t>
        <a:bodyPr/>
        <a:lstStyle/>
        <a:p>
          <a:endParaRPr lang="nl-BE">
            <a:latin typeface="Trebuchet MS" panose="020B0603020202020204" pitchFamily="34" charset="0"/>
          </a:endParaRPr>
        </a:p>
      </dgm:t>
    </dgm:pt>
    <dgm:pt modelId="{2E5B00FD-9186-4455-B92B-F3A40FFC2975}" type="sibTrans" cxnId="{475089B0-78D3-49A9-A27B-EFB8097E6C8D}">
      <dgm:prSet/>
      <dgm:spPr/>
      <dgm:t>
        <a:bodyPr/>
        <a:lstStyle/>
        <a:p>
          <a:endParaRPr lang="nl-BE">
            <a:latin typeface="Trebuchet MS" panose="020B0603020202020204" pitchFamily="34" charset="0"/>
          </a:endParaRPr>
        </a:p>
      </dgm:t>
    </dgm:pt>
    <dgm:pt modelId="{099D06C8-C8FD-4BC3-A538-D024C4B53AB9}">
      <dgm:prSet phldrT="[Tekst]"/>
      <dgm:spPr/>
      <dgm:t>
        <a:bodyPr/>
        <a:lstStyle/>
        <a:p>
          <a:r>
            <a:rPr lang="en-US">
              <a:latin typeface="Trebuchet MS" panose="020B0603020202020204" pitchFamily="34" charset="0"/>
            </a:rPr>
            <a:t>DeltaV</a:t>
          </a:r>
          <a:endParaRPr lang="nl-BE">
            <a:latin typeface="Trebuchet MS" panose="020B0603020202020204" pitchFamily="34" charset="0"/>
          </a:endParaRPr>
        </a:p>
      </dgm:t>
    </dgm:pt>
    <dgm:pt modelId="{24A48F62-95F6-41DF-8C73-ED674E69168E}" type="parTrans" cxnId="{53899ADA-AFFB-410C-9A02-B865312F60C3}">
      <dgm:prSet/>
      <dgm:spPr>
        <a:solidFill>
          <a:srgbClr val="0070C0"/>
        </a:solidFill>
      </dgm:spPr>
      <dgm:t>
        <a:bodyPr/>
        <a:lstStyle/>
        <a:p>
          <a:endParaRPr lang="nl-BE">
            <a:latin typeface="Trebuchet MS" panose="020B0603020202020204" pitchFamily="34" charset="0"/>
          </a:endParaRPr>
        </a:p>
      </dgm:t>
    </dgm:pt>
    <dgm:pt modelId="{FCA2EA45-E18D-4EED-9C60-B656912EC8C4}" type="sibTrans" cxnId="{53899ADA-AFFB-410C-9A02-B865312F60C3}">
      <dgm:prSet/>
      <dgm:spPr/>
      <dgm:t>
        <a:bodyPr/>
        <a:lstStyle/>
        <a:p>
          <a:endParaRPr lang="nl-BE">
            <a:latin typeface="Trebuchet MS" panose="020B0603020202020204" pitchFamily="34" charset="0"/>
          </a:endParaRPr>
        </a:p>
      </dgm:t>
    </dgm:pt>
    <dgm:pt modelId="{51794451-5872-48DC-92CD-B759E0C0EF6E}" type="pres">
      <dgm:prSet presAssocID="{74DAE2CB-F9FE-41E2-8DB5-382B5122C504}" presName="Name0" presStyleCnt="0">
        <dgm:presLayoutVars>
          <dgm:chMax val="1"/>
          <dgm:dir/>
          <dgm:animLvl val="ctr"/>
          <dgm:resizeHandles val="exact"/>
        </dgm:presLayoutVars>
      </dgm:prSet>
      <dgm:spPr/>
    </dgm:pt>
    <dgm:pt modelId="{16463204-D113-4C5B-829A-594C6FAC5FB5}" type="pres">
      <dgm:prSet presAssocID="{DBC58257-F218-4C4C-80CA-F25E0565CF72}" presName="centerShape" presStyleLbl="node0" presStyleIdx="0" presStyleCnt="1"/>
      <dgm:spPr/>
    </dgm:pt>
    <dgm:pt modelId="{73409EB3-7842-4668-B053-51BF38A38E1A}" type="pres">
      <dgm:prSet presAssocID="{C4E950E6-C533-4B90-AFA4-8D7EE5137792}" presName="parTrans" presStyleLbl="sibTrans2D1" presStyleIdx="0" presStyleCnt="4"/>
      <dgm:spPr/>
    </dgm:pt>
    <dgm:pt modelId="{801BEF0A-5F0F-4C14-8C3C-480DB1FFFDF7}" type="pres">
      <dgm:prSet presAssocID="{C4E950E6-C533-4B90-AFA4-8D7EE5137792}" presName="connectorText" presStyleLbl="sibTrans2D1" presStyleIdx="0" presStyleCnt="4"/>
      <dgm:spPr/>
    </dgm:pt>
    <dgm:pt modelId="{404BB0EF-92C7-4658-92F9-E41B3FECF884}" type="pres">
      <dgm:prSet presAssocID="{80DF4641-7997-4DE7-91F2-F3E407D6191D}" presName="node" presStyleLbl="node1" presStyleIdx="0" presStyleCnt="4">
        <dgm:presLayoutVars>
          <dgm:bulletEnabled val="1"/>
        </dgm:presLayoutVars>
      </dgm:prSet>
      <dgm:spPr/>
    </dgm:pt>
    <dgm:pt modelId="{DF016A20-E482-4A77-A017-FB01A826579E}" type="pres">
      <dgm:prSet presAssocID="{FB409EB9-4393-4397-811A-91D9D7B6940D}" presName="parTrans" presStyleLbl="sibTrans2D1" presStyleIdx="1" presStyleCnt="4"/>
      <dgm:spPr/>
    </dgm:pt>
    <dgm:pt modelId="{A14811B3-40D8-439F-AF0F-2E5EE118AD4F}" type="pres">
      <dgm:prSet presAssocID="{FB409EB9-4393-4397-811A-91D9D7B6940D}" presName="connectorText" presStyleLbl="sibTrans2D1" presStyleIdx="1" presStyleCnt="4"/>
      <dgm:spPr/>
    </dgm:pt>
    <dgm:pt modelId="{EBAEEDF1-1020-461E-865D-E14BFD8E5693}" type="pres">
      <dgm:prSet presAssocID="{D643006E-3699-4F19-A7B1-3C1CA42336C6}" presName="node" presStyleLbl="node1" presStyleIdx="1" presStyleCnt="4">
        <dgm:presLayoutVars>
          <dgm:bulletEnabled val="1"/>
        </dgm:presLayoutVars>
      </dgm:prSet>
      <dgm:spPr/>
    </dgm:pt>
    <dgm:pt modelId="{41269B75-1A60-4D12-B879-78A865A0E02B}" type="pres">
      <dgm:prSet presAssocID="{7C091E7D-BB9D-4B86-8311-D19EC291AE5D}" presName="parTrans" presStyleLbl="sibTrans2D1" presStyleIdx="2" presStyleCnt="4"/>
      <dgm:spPr/>
    </dgm:pt>
    <dgm:pt modelId="{5F85390C-9476-444C-8DE3-615EE531315E}" type="pres">
      <dgm:prSet presAssocID="{7C091E7D-BB9D-4B86-8311-D19EC291AE5D}" presName="connectorText" presStyleLbl="sibTrans2D1" presStyleIdx="2" presStyleCnt="4"/>
      <dgm:spPr/>
    </dgm:pt>
    <dgm:pt modelId="{2645FB29-9F32-4BCB-80E7-1508253436AE}" type="pres">
      <dgm:prSet presAssocID="{C99AB7C1-C439-4A98-9C0E-2A03FEF54066}" presName="node" presStyleLbl="node1" presStyleIdx="2" presStyleCnt="4">
        <dgm:presLayoutVars>
          <dgm:bulletEnabled val="1"/>
        </dgm:presLayoutVars>
      </dgm:prSet>
      <dgm:spPr/>
    </dgm:pt>
    <dgm:pt modelId="{9C11B988-6340-4212-8898-A8BF6120199D}" type="pres">
      <dgm:prSet presAssocID="{24A48F62-95F6-41DF-8C73-ED674E69168E}" presName="parTrans" presStyleLbl="sibTrans2D1" presStyleIdx="3" presStyleCnt="4" custAng="10800000"/>
      <dgm:spPr/>
    </dgm:pt>
    <dgm:pt modelId="{0964D19D-83F3-469E-90EE-7D04AF8F2039}" type="pres">
      <dgm:prSet presAssocID="{24A48F62-95F6-41DF-8C73-ED674E69168E}" presName="connectorText" presStyleLbl="sibTrans2D1" presStyleIdx="3" presStyleCnt="4"/>
      <dgm:spPr/>
    </dgm:pt>
    <dgm:pt modelId="{7D7D9372-4C4C-4AF0-94A3-4331164FBB68}" type="pres">
      <dgm:prSet presAssocID="{099D06C8-C8FD-4BC3-A538-D024C4B53AB9}" presName="node" presStyleLbl="node1" presStyleIdx="3" presStyleCnt="4">
        <dgm:presLayoutVars>
          <dgm:bulletEnabled val="1"/>
        </dgm:presLayoutVars>
      </dgm:prSet>
      <dgm:spPr/>
    </dgm:pt>
  </dgm:ptLst>
  <dgm:cxnLst>
    <dgm:cxn modelId="{9B4BBF05-419A-42D0-A722-25EAA5E7A6F4}" type="presOf" srcId="{099D06C8-C8FD-4BC3-A538-D024C4B53AB9}" destId="{7D7D9372-4C4C-4AF0-94A3-4331164FBB68}" srcOrd="0" destOrd="0" presId="urn:microsoft.com/office/officeart/2005/8/layout/radial5"/>
    <dgm:cxn modelId="{7D038C24-92A6-4D65-81EC-502E634B36E4}" type="presOf" srcId="{FB409EB9-4393-4397-811A-91D9D7B6940D}" destId="{DF016A20-E482-4A77-A017-FB01A826579E}" srcOrd="0" destOrd="0" presId="urn:microsoft.com/office/officeart/2005/8/layout/radial5"/>
    <dgm:cxn modelId="{0C685A3A-A087-4933-8EAA-A27B6A175812}" type="presOf" srcId="{DBC58257-F218-4C4C-80CA-F25E0565CF72}" destId="{16463204-D113-4C5B-829A-594C6FAC5FB5}" srcOrd="0" destOrd="0" presId="urn:microsoft.com/office/officeart/2005/8/layout/radial5"/>
    <dgm:cxn modelId="{4E6C0F3B-5E23-4701-A278-51A1BBA4FF60}" srcId="{74DAE2CB-F9FE-41E2-8DB5-382B5122C504}" destId="{DBC58257-F218-4C4C-80CA-F25E0565CF72}" srcOrd="0" destOrd="0" parTransId="{58907BD5-E979-40D9-B51A-8E7B96F338AC}" sibTransId="{0D7932F0-7C47-4C1D-AD10-873ACF10495C}"/>
    <dgm:cxn modelId="{1E51333E-1659-4A22-88C4-49E929E0660C}" type="presOf" srcId="{7C091E7D-BB9D-4B86-8311-D19EC291AE5D}" destId="{5F85390C-9476-444C-8DE3-615EE531315E}" srcOrd="1" destOrd="0" presId="urn:microsoft.com/office/officeart/2005/8/layout/radial5"/>
    <dgm:cxn modelId="{BBECDD40-D53B-4326-99CD-0FE5B21FE26D}" type="presOf" srcId="{24A48F62-95F6-41DF-8C73-ED674E69168E}" destId="{9C11B988-6340-4212-8898-A8BF6120199D}" srcOrd="0" destOrd="0" presId="urn:microsoft.com/office/officeart/2005/8/layout/radial5"/>
    <dgm:cxn modelId="{F176E846-86B1-45CC-89AF-DD1EF9C6F3AB}" type="presOf" srcId="{74DAE2CB-F9FE-41E2-8DB5-382B5122C504}" destId="{51794451-5872-48DC-92CD-B759E0C0EF6E}" srcOrd="0" destOrd="0" presId="urn:microsoft.com/office/officeart/2005/8/layout/radial5"/>
    <dgm:cxn modelId="{3D124C4D-8872-4ED7-B7D8-52A56FF38735}" type="presOf" srcId="{7C091E7D-BB9D-4B86-8311-D19EC291AE5D}" destId="{41269B75-1A60-4D12-B879-78A865A0E02B}" srcOrd="0" destOrd="0" presId="urn:microsoft.com/office/officeart/2005/8/layout/radial5"/>
    <dgm:cxn modelId="{3E96748B-BCE1-48E5-A666-A523B448E0B9}" type="presOf" srcId="{80DF4641-7997-4DE7-91F2-F3E407D6191D}" destId="{404BB0EF-92C7-4658-92F9-E41B3FECF884}" srcOrd="0" destOrd="0" presId="urn:microsoft.com/office/officeart/2005/8/layout/radial5"/>
    <dgm:cxn modelId="{CC97A299-F1F9-4E4E-A97C-A9A420B61C40}" type="presOf" srcId="{C4E950E6-C533-4B90-AFA4-8D7EE5137792}" destId="{73409EB3-7842-4668-B053-51BF38A38E1A}" srcOrd="0" destOrd="0" presId="urn:microsoft.com/office/officeart/2005/8/layout/radial5"/>
    <dgm:cxn modelId="{475089B0-78D3-49A9-A27B-EFB8097E6C8D}" srcId="{DBC58257-F218-4C4C-80CA-F25E0565CF72}" destId="{C99AB7C1-C439-4A98-9C0E-2A03FEF54066}" srcOrd="2" destOrd="0" parTransId="{7C091E7D-BB9D-4B86-8311-D19EC291AE5D}" sibTransId="{2E5B00FD-9186-4455-B92B-F3A40FFC2975}"/>
    <dgm:cxn modelId="{27862FB2-3E85-4772-A73B-6B627CEAA9E2}" srcId="{DBC58257-F218-4C4C-80CA-F25E0565CF72}" destId="{D643006E-3699-4F19-A7B1-3C1CA42336C6}" srcOrd="1" destOrd="0" parTransId="{FB409EB9-4393-4397-811A-91D9D7B6940D}" sibTransId="{D82BA154-7C3F-4DDE-BAE7-7429121BBB5A}"/>
    <dgm:cxn modelId="{DB52F6C1-F3AC-41CB-A865-88BCABD4508D}" srcId="{DBC58257-F218-4C4C-80CA-F25E0565CF72}" destId="{80DF4641-7997-4DE7-91F2-F3E407D6191D}" srcOrd="0" destOrd="0" parTransId="{C4E950E6-C533-4B90-AFA4-8D7EE5137792}" sibTransId="{C59DF21B-0493-4597-972E-323068C0BB31}"/>
    <dgm:cxn modelId="{7E3AEEC3-4897-4F05-8221-8229AA82C8FF}" type="presOf" srcId="{C4E950E6-C533-4B90-AFA4-8D7EE5137792}" destId="{801BEF0A-5F0F-4C14-8C3C-480DB1FFFDF7}" srcOrd="1" destOrd="0" presId="urn:microsoft.com/office/officeart/2005/8/layout/radial5"/>
    <dgm:cxn modelId="{59A067D3-6738-40DD-869E-3A630B5E3A7B}" type="presOf" srcId="{C99AB7C1-C439-4A98-9C0E-2A03FEF54066}" destId="{2645FB29-9F32-4BCB-80E7-1508253436AE}" srcOrd="0" destOrd="0" presId="urn:microsoft.com/office/officeart/2005/8/layout/radial5"/>
    <dgm:cxn modelId="{53899ADA-AFFB-410C-9A02-B865312F60C3}" srcId="{DBC58257-F218-4C4C-80CA-F25E0565CF72}" destId="{099D06C8-C8FD-4BC3-A538-D024C4B53AB9}" srcOrd="3" destOrd="0" parTransId="{24A48F62-95F6-41DF-8C73-ED674E69168E}" sibTransId="{FCA2EA45-E18D-4EED-9C60-B656912EC8C4}"/>
    <dgm:cxn modelId="{DF4328E2-E815-43A4-9097-0FE28E161119}" type="presOf" srcId="{D643006E-3699-4F19-A7B1-3C1CA42336C6}" destId="{EBAEEDF1-1020-461E-865D-E14BFD8E5693}" srcOrd="0" destOrd="0" presId="urn:microsoft.com/office/officeart/2005/8/layout/radial5"/>
    <dgm:cxn modelId="{E62DE4E2-2E37-4E44-ABA1-DEDC56D77CDF}" type="presOf" srcId="{24A48F62-95F6-41DF-8C73-ED674E69168E}" destId="{0964D19D-83F3-469E-90EE-7D04AF8F2039}" srcOrd="1" destOrd="0" presId="urn:microsoft.com/office/officeart/2005/8/layout/radial5"/>
    <dgm:cxn modelId="{0F6B5AFB-F227-4620-8054-3D6730F2CD84}" type="presOf" srcId="{FB409EB9-4393-4397-811A-91D9D7B6940D}" destId="{A14811B3-40D8-439F-AF0F-2E5EE118AD4F}" srcOrd="1" destOrd="0" presId="urn:microsoft.com/office/officeart/2005/8/layout/radial5"/>
    <dgm:cxn modelId="{7A8F3C4F-B39F-4624-9A88-F03EA8FFB2E9}" type="presParOf" srcId="{51794451-5872-48DC-92CD-B759E0C0EF6E}" destId="{16463204-D113-4C5B-829A-594C6FAC5FB5}" srcOrd="0" destOrd="0" presId="urn:microsoft.com/office/officeart/2005/8/layout/radial5"/>
    <dgm:cxn modelId="{ADCC2679-02A8-4E97-9E29-CF7146A5B13A}" type="presParOf" srcId="{51794451-5872-48DC-92CD-B759E0C0EF6E}" destId="{73409EB3-7842-4668-B053-51BF38A38E1A}" srcOrd="1" destOrd="0" presId="urn:microsoft.com/office/officeart/2005/8/layout/radial5"/>
    <dgm:cxn modelId="{46A89593-5516-4F8D-BFC2-B233B36BA2FC}" type="presParOf" srcId="{73409EB3-7842-4668-B053-51BF38A38E1A}" destId="{801BEF0A-5F0F-4C14-8C3C-480DB1FFFDF7}" srcOrd="0" destOrd="0" presId="urn:microsoft.com/office/officeart/2005/8/layout/radial5"/>
    <dgm:cxn modelId="{F5443F8F-4B59-482C-B121-305498593C51}" type="presParOf" srcId="{51794451-5872-48DC-92CD-B759E0C0EF6E}" destId="{404BB0EF-92C7-4658-92F9-E41B3FECF884}" srcOrd="2" destOrd="0" presId="urn:microsoft.com/office/officeart/2005/8/layout/radial5"/>
    <dgm:cxn modelId="{5124948E-DF17-4B7F-BBA8-DAD0246F71AD}" type="presParOf" srcId="{51794451-5872-48DC-92CD-B759E0C0EF6E}" destId="{DF016A20-E482-4A77-A017-FB01A826579E}" srcOrd="3" destOrd="0" presId="urn:microsoft.com/office/officeart/2005/8/layout/radial5"/>
    <dgm:cxn modelId="{FD06E3A1-60A3-4582-810F-9ED8720F6759}" type="presParOf" srcId="{DF016A20-E482-4A77-A017-FB01A826579E}" destId="{A14811B3-40D8-439F-AF0F-2E5EE118AD4F}" srcOrd="0" destOrd="0" presId="urn:microsoft.com/office/officeart/2005/8/layout/radial5"/>
    <dgm:cxn modelId="{81203539-371E-44AA-89BE-37B41003922B}" type="presParOf" srcId="{51794451-5872-48DC-92CD-B759E0C0EF6E}" destId="{EBAEEDF1-1020-461E-865D-E14BFD8E5693}" srcOrd="4" destOrd="0" presId="urn:microsoft.com/office/officeart/2005/8/layout/radial5"/>
    <dgm:cxn modelId="{2B4F8192-AF95-4328-BBCD-B0CAD15E1662}" type="presParOf" srcId="{51794451-5872-48DC-92CD-B759E0C0EF6E}" destId="{41269B75-1A60-4D12-B879-78A865A0E02B}" srcOrd="5" destOrd="0" presId="urn:microsoft.com/office/officeart/2005/8/layout/radial5"/>
    <dgm:cxn modelId="{C80F6F9B-7E64-4194-91A7-F5107FACE537}" type="presParOf" srcId="{41269B75-1A60-4D12-B879-78A865A0E02B}" destId="{5F85390C-9476-444C-8DE3-615EE531315E}" srcOrd="0" destOrd="0" presId="urn:microsoft.com/office/officeart/2005/8/layout/radial5"/>
    <dgm:cxn modelId="{45FA921E-471B-4F7A-B743-B91AB2145586}" type="presParOf" srcId="{51794451-5872-48DC-92CD-B759E0C0EF6E}" destId="{2645FB29-9F32-4BCB-80E7-1508253436AE}" srcOrd="6" destOrd="0" presId="urn:microsoft.com/office/officeart/2005/8/layout/radial5"/>
    <dgm:cxn modelId="{DC4B8087-9FD8-4511-9BBF-F99D30290943}" type="presParOf" srcId="{51794451-5872-48DC-92CD-B759E0C0EF6E}" destId="{9C11B988-6340-4212-8898-A8BF6120199D}" srcOrd="7" destOrd="0" presId="urn:microsoft.com/office/officeart/2005/8/layout/radial5"/>
    <dgm:cxn modelId="{CB78C675-81D4-4297-A9CE-3ED93D30E0A7}" type="presParOf" srcId="{9C11B988-6340-4212-8898-A8BF6120199D}" destId="{0964D19D-83F3-469E-90EE-7D04AF8F2039}" srcOrd="0" destOrd="0" presId="urn:microsoft.com/office/officeart/2005/8/layout/radial5"/>
    <dgm:cxn modelId="{1731C11D-1B18-4007-808C-61A559683228}" type="presParOf" srcId="{51794451-5872-48DC-92CD-B759E0C0EF6E}" destId="{7D7D9372-4C4C-4AF0-94A3-4331164FBB68}" srcOrd="8"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41650F4-9493-4B2B-A00C-3562F8F8C4C6}" type="doc">
      <dgm:prSet loTypeId="urn:microsoft.com/office/officeart/2005/8/layout/chevron1" loCatId="process" qsTypeId="urn:microsoft.com/office/officeart/2005/8/quickstyle/simple1" qsCatId="simple" csTypeId="urn:microsoft.com/office/officeart/2005/8/colors/accent1_2" csCatId="accent1" phldr="1"/>
      <dgm:spPr/>
    </dgm:pt>
    <dgm:pt modelId="{EBD72078-3F5A-4F27-AA90-BBD0503B6B6A}">
      <dgm:prSet phldrT="[Text]"/>
      <dgm:spPr/>
      <dgm:t>
        <a:bodyPr/>
        <a:lstStyle/>
        <a:p>
          <a:r>
            <a:rPr lang="en-US"/>
            <a:t>FHX File</a:t>
          </a:r>
        </a:p>
      </dgm:t>
    </dgm:pt>
    <dgm:pt modelId="{3D11ED78-B9D2-4F8A-8A7C-66CB3798B347}" type="parTrans" cxnId="{7BBA4437-9CC1-4DD5-8E81-390CA920BB77}">
      <dgm:prSet/>
      <dgm:spPr/>
      <dgm:t>
        <a:bodyPr/>
        <a:lstStyle/>
        <a:p>
          <a:endParaRPr lang="en-US"/>
        </a:p>
      </dgm:t>
    </dgm:pt>
    <dgm:pt modelId="{7A40EAD3-7B7D-40C5-81F9-4B9BCE30CB19}" type="sibTrans" cxnId="{7BBA4437-9CC1-4DD5-8E81-390CA920BB77}">
      <dgm:prSet/>
      <dgm:spPr/>
      <dgm:t>
        <a:bodyPr/>
        <a:lstStyle/>
        <a:p>
          <a:endParaRPr lang="en-US"/>
        </a:p>
      </dgm:t>
    </dgm:pt>
    <dgm:pt modelId="{C001F97D-16DD-4033-BE46-C52E2FF0087C}">
      <dgm:prSet phldrT="[Text]"/>
      <dgm:spPr>
        <a:solidFill>
          <a:schemeClr val="accent1"/>
        </a:solidFill>
      </dgm:spPr>
      <dgm:t>
        <a:bodyPr/>
        <a:lstStyle/>
        <a:p>
          <a:r>
            <a:rPr lang="en-US"/>
            <a:t>Tool</a:t>
          </a:r>
        </a:p>
      </dgm:t>
    </dgm:pt>
    <dgm:pt modelId="{5AA1B1A1-11ED-4845-99D1-7906538E90EB}" type="parTrans" cxnId="{A0C9ACE1-6DB0-46E2-93BE-A372D304AADD}">
      <dgm:prSet/>
      <dgm:spPr/>
      <dgm:t>
        <a:bodyPr/>
        <a:lstStyle/>
        <a:p>
          <a:endParaRPr lang="en-US"/>
        </a:p>
      </dgm:t>
    </dgm:pt>
    <dgm:pt modelId="{E9188F01-5128-4778-9A7B-637883F23B74}" type="sibTrans" cxnId="{A0C9ACE1-6DB0-46E2-93BE-A372D304AADD}">
      <dgm:prSet/>
      <dgm:spPr/>
      <dgm:t>
        <a:bodyPr/>
        <a:lstStyle/>
        <a:p>
          <a:endParaRPr lang="en-US"/>
        </a:p>
      </dgm:t>
    </dgm:pt>
    <dgm:pt modelId="{AC7EC166-A249-42A3-96F5-A19E254A6350}">
      <dgm:prSet phldrT="[Text]"/>
      <dgm:spPr>
        <a:solidFill>
          <a:schemeClr val="accent2"/>
        </a:solidFill>
      </dgm:spPr>
      <dgm:t>
        <a:bodyPr/>
        <a:lstStyle/>
        <a:p>
          <a:r>
            <a:rPr lang="en-US"/>
            <a:t>Database</a:t>
          </a:r>
        </a:p>
      </dgm:t>
    </dgm:pt>
    <dgm:pt modelId="{03FBBD0F-5A56-446C-8B37-A2A76503DD69}" type="parTrans" cxnId="{E2F16B26-51BC-4709-BEE9-E33E814F93B4}">
      <dgm:prSet/>
      <dgm:spPr/>
      <dgm:t>
        <a:bodyPr/>
        <a:lstStyle/>
        <a:p>
          <a:endParaRPr lang="en-US"/>
        </a:p>
      </dgm:t>
    </dgm:pt>
    <dgm:pt modelId="{4253D0D5-3916-485C-8065-FAE5B404FC1C}" type="sibTrans" cxnId="{E2F16B26-51BC-4709-BEE9-E33E814F93B4}">
      <dgm:prSet/>
      <dgm:spPr/>
      <dgm:t>
        <a:bodyPr/>
        <a:lstStyle/>
        <a:p>
          <a:endParaRPr lang="en-US"/>
        </a:p>
      </dgm:t>
    </dgm:pt>
    <dgm:pt modelId="{6086BBC1-DD57-4D12-BCF8-2906DBD39B2C}" type="pres">
      <dgm:prSet presAssocID="{641650F4-9493-4B2B-A00C-3562F8F8C4C6}" presName="Name0" presStyleCnt="0">
        <dgm:presLayoutVars>
          <dgm:dir/>
          <dgm:animLvl val="lvl"/>
          <dgm:resizeHandles val="exact"/>
        </dgm:presLayoutVars>
      </dgm:prSet>
      <dgm:spPr/>
    </dgm:pt>
    <dgm:pt modelId="{57CC9849-F5DD-4A14-8146-FBAFBB76BE50}" type="pres">
      <dgm:prSet presAssocID="{EBD72078-3F5A-4F27-AA90-BBD0503B6B6A}" presName="parTxOnly" presStyleLbl="node1" presStyleIdx="0" presStyleCnt="3">
        <dgm:presLayoutVars>
          <dgm:chMax val="0"/>
          <dgm:chPref val="0"/>
          <dgm:bulletEnabled val="1"/>
        </dgm:presLayoutVars>
      </dgm:prSet>
      <dgm:spPr/>
    </dgm:pt>
    <dgm:pt modelId="{2D286744-FED8-478E-942A-823BB896103F}" type="pres">
      <dgm:prSet presAssocID="{7A40EAD3-7B7D-40C5-81F9-4B9BCE30CB19}" presName="parTxOnlySpace" presStyleCnt="0"/>
      <dgm:spPr/>
    </dgm:pt>
    <dgm:pt modelId="{F51872DD-B2AD-4890-972C-895BDBCBBA49}" type="pres">
      <dgm:prSet presAssocID="{C001F97D-16DD-4033-BE46-C52E2FF0087C}" presName="parTxOnly" presStyleLbl="node1" presStyleIdx="1" presStyleCnt="3">
        <dgm:presLayoutVars>
          <dgm:chMax val="0"/>
          <dgm:chPref val="0"/>
          <dgm:bulletEnabled val="1"/>
        </dgm:presLayoutVars>
      </dgm:prSet>
      <dgm:spPr/>
    </dgm:pt>
    <dgm:pt modelId="{17315B08-ECEF-4F3D-B5DE-A68D52F8C419}" type="pres">
      <dgm:prSet presAssocID="{E9188F01-5128-4778-9A7B-637883F23B74}" presName="parTxOnlySpace" presStyleCnt="0"/>
      <dgm:spPr/>
    </dgm:pt>
    <dgm:pt modelId="{ECFCEE87-DE84-4010-AD5D-AFC59AF92F23}" type="pres">
      <dgm:prSet presAssocID="{AC7EC166-A249-42A3-96F5-A19E254A6350}" presName="parTxOnly" presStyleLbl="node1" presStyleIdx="2" presStyleCnt="3">
        <dgm:presLayoutVars>
          <dgm:chMax val="0"/>
          <dgm:chPref val="0"/>
          <dgm:bulletEnabled val="1"/>
        </dgm:presLayoutVars>
      </dgm:prSet>
      <dgm:spPr/>
    </dgm:pt>
  </dgm:ptLst>
  <dgm:cxnLst>
    <dgm:cxn modelId="{6BCD8613-8AC0-42FD-B584-1C2310290805}" type="presOf" srcId="{EBD72078-3F5A-4F27-AA90-BBD0503B6B6A}" destId="{57CC9849-F5DD-4A14-8146-FBAFBB76BE50}" srcOrd="0" destOrd="0" presId="urn:microsoft.com/office/officeart/2005/8/layout/chevron1"/>
    <dgm:cxn modelId="{E2F16B26-51BC-4709-BEE9-E33E814F93B4}" srcId="{641650F4-9493-4B2B-A00C-3562F8F8C4C6}" destId="{AC7EC166-A249-42A3-96F5-A19E254A6350}" srcOrd="2" destOrd="0" parTransId="{03FBBD0F-5A56-446C-8B37-A2A76503DD69}" sibTransId="{4253D0D5-3916-485C-8065-FAE5B404FC1C}"/>
    <dgm:cxn modelId="{7BBA4437-9CC1-4DD5-8E81-390CA920BB77}" srcId="{641650F4-9493-4B2B-A00C-3562F8F8C4C6}" destId="{EBD72078-3F5A-4F27-AA90-BBD0503B6B6A}" srcOrd="0" destOrd="0" parTransId="{3D11ED78-B9D2-4F8A-8A7C-66CB3798B347}" sibTransId="{7A40EAD3-7B7D-40C5-81F9-4B9BCE30CB19}"/>
    <dgm:cxn modelId="{09CD3661-67E6-4D58-9B79-C6CA5875D1F9}" type="presOf" srcId="{C001F97D-16DD-4033-BE46-C52E2FF0087C}" destId="{F51872DD-B2AD-4890-972C-895BDBCBBA49}" srcOrd="0" destOrd="0" presId="urn:microsoft.com/office/officeart/2005/8/layout/chevron1"/>
    <dgm:cxn modelId="{60637A6B-AC17-4580-BAF7-592D56121B52}" type="presOf" srcId="{641650F4-9493-4B2B-A00C-3562F8F8C4C6}" destId="{6086BBC1-DD57-4D12-BCF8-2906DBD39B2C}" srcOrd="0" destOrd="0" presId="urn:microsoft.com/office/officeart/2005/8/layout/chevron1"/>
    <dgm:cxn modelId="{2A6CFEB8-9330-499A-86D1-4A2B7BEAA6CF}" type="presOf" srcId="{AC7EC166-A249-42A3-96F5-A19E254A6350}" destId="{ECFCEE87-DE84-4010-AD5D-AFC59AF92F23}" srcOrd="0" destOrd="0" presId="urn:microsoft.com/office/officeart/2005/8/layout/chevron1"/>
    <dgm:cxn modelId="{A0C9ACE1-6DB0-46E2-93BE-A372D304AADD}" srcId="{641650F4-9493-4B2B-A00C-3562F8F8C4C6}" destId="{C001F97D-16DD-4033-BE46-C52E2FF0087C}" srcOrd="1" destOrd="0" parTransId="{5AA1B1A1-11ED-4845-99D1-7906538E90EB}" sibTransId="{E9188F01-5128-4778-9A7B-637883F23B74}"/>
    <dgm:cxn modelId="{8F587A34-B4DA-4D57-88DF-351EC6D168B0}" type="presParOf" srcId="{6086BBC1-DD57-4D12-BCF8-2906DBD39B2C}" destId="{57CC9849-F5DD-4A14-8146-FBAFBB76BE50}" srcOrd="0" destOrd="0" presId="urn:microsoft.com/office/officeart/2005/8/layout/chevron1"/>
    <dgm:cxn modelId="{815504FE-64BC-4BC7-BD1D-8D132AF854D2}" type="presParOf" srcId="{6086BBC1-DD57-4D12-BCF8-2906DBD39B2C}" destId="{2D286744-FED8-478E-942A-823BB896103F}" srcOrd="1" destOrd="0" presId="urn:microsoft.com/office/officeart/2005/8/layout/chevron1"/>
    <dgm:cxn modelId="{BA8DF50D-C5F6-4BE5-B927-812AABA99CDB}" type="presParOf" srcId="{6086BBC1-DD57-4D12-BCF8-2906DBD39B2C}" destId="{F51872DD-B2AD-4890-972C-895BDBCBBA49}" srcOrd="2" destOrd="0" presId="urn:microsoft.com/office/officeart/2005/8/layout/chevron1"/>
    <dgm:cxn modelId="{2D27FB4E-4193-4F00-A284-EB2109F9B87E}" type="presParOf" srcId="{6086BBC1-DD57-4D12-BCF8-2906DBD39B2C}" destId="{17315B08-ECEF-4F3D-B5DE-A68D52F8C419}" srcOrd="3" destOrd="0" presId="urn:microsoft.com/office/officeart/2005/8/layout/chevron1"/>
    <dgm:cxn modelId="{AF90B226-5504-48A8-B2BA-172CADD10F77}" type="presParOf" srcId="{6086BBC1-DD57-4D12-BCF8-2906DBD39B2C}" destId="{ECFCEE87-DE84-4010-AD5D-AFC59AF92F2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DAE2CB-F9FE-41E2-8DB5-382B5122C504}" type="doc">
      <dgm:prSet loTypeId="urn:microsoft.com/office/officeart/2005/8/layout/radial5" loCatId="cycle" qsTypeId="urn:microsoft.com/office/officeart/2005/8/quickstyle/simple3" qsCatId="simple" csTypeId="urn:microsoft.com/office/officeart/2005/8/colors/accent1_2" csCatId="accent1" phldr="1"/>
      <dgm:spPr/>
      <dgm:t>
        <a:bodyPr/>
        <a:lstStyle/>
        <a:p>
          <a:endParaRPr lang="nl-BE"/>
        </a:p>
      </dgm:t>
    </dgm:pt>
    <dgm:pt modelId="{DBC58257-F218-4C4C-80CA-F25E0565CF72}">
      <dgm:prSet phldrT="[Tekst]"/>
      <dgm:spPr>
        <a:solidFill>
          <a:schemeClr val="accent2">
            <a:lumMod val="75000"/>
          </a:schemeClr>
        </a:solidFill>
      </dgm:spPr>
      <dgm:t>
        <a:bodyPr/>
        <a:lstStyle/>
        <a:p>
          <a:r>
            <a:rPr lang="en-US" b="1">
              <a:latin typeface="Trebuchet MS" panose="020B0603020202020204" pitchFamily="34" charset="0"/>
            </a:rPr>
            <a:t>DATABASE</a:t>
          </a:r>
          <a:endParaRPr lang="nl-BE" b="1">
            <a:latin typeface="Trebuchet MS" panose="020B0603020202020204" pitchFamily="34" charset="0"/>
          </a:endParaRPr>
        </a:p>
      </dgm:t>
    </dgm:pt>
    <dgm:pt modelId="{58907BD5-E979-40D9-B51A-8E7B96F338AC}" type="parTrans" cxnId="{4E6C0F3B-5E23-4701-A278-51A1BBA4FF60}">
      <dgm:prSet/>
      <dgm:spPr/>
      <dgm:t>
        <a:bodyPr/>
        <a:lstStyle/>
        <a:p>
          <a:endParaRPr lang="nl-BE">
            <a:latin typeface="Trebuchet MS" panose="020B0603020202020204" pitchFamily="34" charset="0"/>
          </a:endParaRPr>
        </a:p>
      </dgm:t>
    </dgm:pt>
    <dgm:pt modelId="{0D7932F0-7C47-4C1D-AD10-873ACF10495C}" type="sibTrans" cxnId="{4E6C0F3B-5E23-4701-A278-51A1BBA4FF60}">
      <dgm:prSet/>
      <dgm:spPr/>
      <dgm:t>
        <a:bodyPr/>
        <a:lstStyle/>
        <a:p>
          <a:endParaRPr lang="nl-BE">
            <a:latin typeface="Trebuchet MS" panose="020B0603020202020204" pitchFamily="34" charset="0"/>
          </a:endParaRPr>
        </a:p>
      </dgm:t>
    </dgm:pt>
    <dgm:pt modelId="{80DF4641-7997-4DE7-91F2-F3E407D6191D}">
      <dgm:prSet phldrT="[Tekst]">
        <dgm:style>
          <a:lnRef idx="2">
            <a:schemeClr val="accent3"/>
          </a:lnRef>
          <a:fillRef idx="1">
            <a:schemeClr val="lt1"/>
          </a:fillRef>
          <a:effectRef idx="0">
            <a:schemeClr val="accent3"/>
          </a:effectRef>
          <a:fontRef idx="minor">
            <a:schemeClr val="dk1"/>
          </a:fontRef>
        </dgm:style>
      </dgm:prSet>
      <dgm:spPr/>
      <dgm:t>
        <a:bodyPr/>
        <a:lstStyle/>
        <a:p>
          <a:r>
            <a:rPr lang="en-US">
              <a:latin typeface="Trebuchet MS" panose="020B0603020202020204" pitchFamily="34" charset="0"/>
            </a:rPr>
            <a:t>Bulk Editing</a:t>
          </a:r>
          <a:endParaRPr lang="nl-BE">
            <a:latin typeface="Trebuchet MS" panose="020B0603020202020204" pitchFamily="34" charset="0"/>
          </a:endParaRPr>
        </a:p>
      </dgm:t>
    </dgm:pt>
    <dgm:pt modelId="{C4E950E6-C533-4B90-AFA4-8D7EE5137792}" type="parTrans" cxnId="{DB52F6C1-F3AC-41CB-A865-88BCABD4508D}">
      <dgm:prSet/>
      <dgm:spPr/>
      <dgm:t>
        <a:bodyPr/>
        <a:lstStyle/>
        <a:p>
          <a:endParaRPr lang="nl-BE">
            <a:latin typeface="Trebuchet MS" panose="020B0603020202020204" pitchFamily="34" charset="0"/>
          </a:endParaRPr>
        </a:p>
      </dgm:t>
    </dgm:pt>
    <dgm:pt modelId="{C59DF21B-0493-4597-972E-323068C0BB31}" type="sibTrans" cxnId="{DB52F6C1-F3AC-41CB-A865-88BCABD4508D}">
      <dgm:prSet/>
      <dgm:spPr/>
      <dgm:t>
        <a:bodyPr/>
        <a:lstStyle/>
        <a:p>
          <a:endParaRPr lang="nl-BE">
            <a:latin typeface="Trebuchet MS" panose="020B0603020202020204" pitchFamily="34" charset="0"/>
          </a:endParaRPr>
        </a:p>
      </dgm:t>
    </dgm:pt>
    <dgm:pt modelId="{D643006E-3699-4F19-A7B1-3C1CA42336C6}">
      <dgm:prSet phldrT="[Tekst]">
        <dgm:style>
          <a:lnRef idx="2">
            <a:schemeClr val="accent3"/>
          </a:lnRef>
          <a:fillRef idx="1">
            <a:schemeClr val="lt1"/>
          </a:fillRef>
          <a:effectRef idx="0">
            <a:schemeClr val="accent3"/>
          </a:effectRef>
          <a:fontRef idx="minor">
            <a:schemeClr val="dk1"/>
          </a:fontRef>
        </dgm:style>
      </dgm:prSet>
      <dgm:spPr/>
      <dgm:t>
        <a:bodyPr/>
        <a:lstStyle/>
        <a:p>
          <a:r>
            <a:rPr lang="en-US">
              <a:latin typeface="Trebuchet MS" panose="020B0603020202020204" pitchFamily="34" charset="0"/>
            </a:rPr>
            <a:t>Analyses</a:t>
          </a:r>
          <a:endParaRPr lang="nl-BE">
            <a:latin typeface="Trebuchet MS" panose="020B0603020202020204" pitchFamily="34" charset="0"/>
          </a:endParaRPr>
        </a:p>
      </dgm:t>
    </dgm:pt>
    <dgm:pt modelId="{FB409EB9-4393-4397-811A-91D9D7B6940D}" type="parTrans" cxnId="{27862FB2-3E85-4772-A73B-6B627CEAA9E2}">
      <dgm:prSet/>
      <dgm:spPr/>
      <dgm:t>
        <a:bodyPr/>
        <a:lstStyle/>
        <a:p>
          <a:endParaRPr lang="nl-BE">
            <a:latin typeface="Trebuchet MS" panose="020B0603020202020204" pitchFamily="34" charset="0"/>
          </a:endParaRPr>
        </a:p>
      </dgm:t>
    </dgm:pt>
    <dgm:pt modelId="{D82BA154-7C3F-4DDE-BAE7-7429121BBB5A}" type="sibTrans" cxnId="{27862FB2-3E85-4772-A73B-6B627CEAA9E2}">
      <dgm:prSet/>
      <dgm:spPr/>
      <dgm:t>
        <a:bodyPr/>
        <a:lstStyle/>
        <a:p>
          <a:endParaRPr lang="nl-BE">
            <a:latin typeface="Trebuchet MS" panose="020B0603020202020204" pitchFamily="34" charset="0"/>
          </a:endParaRPr>
        </a:p>
      </dgm:t>
    </dgm:pt>
    <dgm:pt modelId="{C99AB7C1-C439-4A98-9C0E-2A03FEF54066}">
      <dgm:prSet phldrT="[Tekst]" custT="1">
        <dgm:style>
          <a:lnRef idx="2">
            <a:schemeClr val="accent3"/>
          </a:lnRef>
          <a:fillRef idx="1">
            <a:schemeClr val="lt1"/>
          </a:fillRef>
          <a:effectRef idx="0">
            <a:schemeClr val="accent3"/>
          </a:effectRef>
          <a:fontRef idx="minor">
            <a:schemeClr val="dk1"/>
          </a:fontRef>
        </dgm:style>
      </dgm:prSet>
      <dgm:spPr/>
      <dgm:t>
        <a:bodyPr/>
        <a:lstStyle/>
        <a:p>
          <a:endParaRPr lang="nl-BE" sz="1100">
            <a:latin typeface="Trebuchet MS" panose="020B0603020202020204" pitchFamily="34" charset="0"/>
          </a:endParaRPr>
        </a:p>
      </dgm:t>
    </dgm:pt>
    <dgm:pt modelId="{7C091E7D-BB9D-4B86-8311-D19EC291AE5D}" type="parTrans" cxnId="{475089B0-78D3-49A9-A27B-EFB8097E6C8D}">
      <dgm:prSet/>
      <dgm:spPr/>
      <dgm:t>
        <a:bodyPr/>
        <a:lstStyle/>
        <a:p>
          <a:endParaRPr lang="nl-BE">
            <a:latin typeface="Trebuchet MS" panose="020B0603020202020204" pitchFamily="34" charset="0"/>
          </a:endParaRPr>
        </a:p>
      </dgm:t>
    </dgm:pt>
    <dgm:pt modelId="{2E5B00FD-9186-4455-B92B-F3A40FFC2975}" type="sibTrans" cxnId="{475089B0-78D3-49A9-A27B-EFB8097E6C8D}">
      <dgm:prSet/>
      <dgm:spPr/>
      <dgm:t>
        <a:bodyPr/>
        <a:lstStyle/>
        <a:p>
          <a:endParaRPr lang="nl-BE">
            <a:latin typeface="Trebuchet MS" panose="020B0603020202020204" pitchFamily="34" charset="0"/>
          </a:endParaRPr>
        </a:p>
      </dgm:t>
    </dgm:pt>
    <dgm:pt modelId="{099D06C8-C8FD-4BC3-A538-D024C4B53AB9}">
      <dgm:prSet phldrT="[Tekst]">
        <dgm:style>
          <a:lnRef idx="2">
            <a:schemeClr val="accent3"/>
          </a:lnRef>
          <a:fillRef idx="1">
            <a:schemeClr val="lt1"/>
          </a:fillRef>
          <a:effectRef idx="0">
            <a:schemeClr val="accent3"/>
          </a:effectRef>
          <a:fontRef idx="minor">
            <a:schemeClr val="dk1"/>
          </a:fontRef>
        </dgm:style>
      </dgm:prSet>
      <dgm:spPr/>
      <dgm:t>
        <a:bodyPr/>
        <a:lstStyle/>
        <a:p>
          <a:r>
            <a:rPr lang="en-US">
              <a:latin typeface="Trebuchet MS" panose="020B0603020202020204" pitchFamily="34" charset="0"/>
            </a:rPr>
            <a:t>DeltaV</a:t>
          </a:r>
          <a:endParaRPr lang="nl-BE">
            <a:latin typeface="Trebuchet MS" panose="020B0603020202020204" pitchFamily="34" charset="0"/>
          </a:endParaRPr>
        </a:p>
      </dgm:t>
    </dgm:pt>
    <dgm:pt modelId="{24A48F62-95F6-41DF-8C73-ED674E69168E}" type="parTrans" cxnId="{53899ADA-AFFB-410C-9A02-B865312F60C3}">
      <dgm:prSet custT="1"/>
      <dgm:spPr>
        <a:solidFill>
          <a:srgbClr val="0070C0"/>
        </a:solidFill>
        <a:ln>
          <a:noFill/>
        </a:ln>
        <a:effectLst>
          <a:outerShdw blurRad="40000" dist="20000" dir="5400000" rotWithShape="0">
            <a:srgbClr val="000000">
              <a:alpha val="38000"/>
            </a:srgbClr>
          </a:outerShdw>
        </a:effectLst>
      </dgm:spPr>
      <dgm:t>
        <a:bodyPr spcFirstLastPara="0" vert="horz" wrap="square" lIns="0" tIns="0" rIns="0" bIns="0" numCol="1" spcCol="1270" anchor="ctr" anchorCtr="0"/>
        <a:lstStyle/>
        <a:p>
          <a:pPr marL="0" lvl="0" indent="0" algn="ctr" defTabSz="577850">
            <a:lnSpc>
              <a:spcPct val="90000"/>
            </a:lnSpc>
            <a:spcBef>
              <a:spcPct val="0"/>
            </a:spcBef>
            <a:spcAft>
              <a:spcPct val="35000"/>
            </a:spcAft>
            <a:buNone/>
          </a:pPr>
          <a:endParaRPr lang="nl-BE" sz="1300" kern="1200">
            <a:solidFill>
              <a:srgbClr val="003C72"/>
            </a:solidFill>
            <a:latin typeface="Trebuchet MS" panose="020B0603020202020204" pitchFamily="34" charset="0"/>
            <a:ea typeface="+mn-ea"/>
            <a:cs typeface="+mn-cs"/>
          </a:endParaRPr>
        </a:p>
      </dgm:t>
    </dgm:pt>
    <dgm:pt modelId="{FCA2EA45-E18D-4EED-9C60-B656912EC8C4}" type="sibTrans" cxnId="{53899ADA-AFFB-410C-9A02-B865312F60C3}">
      <dgm:prSet/>
      <dgm:spPr/>
      <dgm:t>
        <a:bodyPr/>
        <a:lstStyle/>
        <a:p>
          <a:endParaRPr lang="nl-BE">
            <a:latin typeface="Trebuchet MS" panose="020B0603020202020204" pitchFamily="34" charset="0"/>
          </a:endParaRPr>
        </a:p>
      </dgm:t>
    </dgm:pt>
    <dgm:pt modelId="{51794451-5872-48DC-92CD-B759E0C0EF6E}" type="pres">
      <dgm:prSet presAssocID="{74DAE2CB-F9FE-41E2-8DB5-382B5122C504}" presName="Name0" presStyleCnt="0">
        <dgm:presLayoutVars>
          <dgm:chMax val="1"/>
          <dgm:dir/>
          <dgm:animLvl val="ctr"/>
          <dgm:resizeHandles val="exact"/>
        </dgm:presLayoutVars>
      </dgm:prSet>
      <dgm:spPr/>
    </dgm:pt>
    <dgm:pt modelId="{16463204-D113-4C5B-829A-594C6FAC5FB5}" type="pres">
      <dgm:prSet presAssocID="{DBC58257-F218-4C4C-80CA-F25E0565CF72}" presName="centerShape" presStyleLbl="node0" presStyleIdx="0" presStyleCnt="1" custScaleX="143207" custScaleY="126352"/>
      <dgm:spPr/>
    </dgm:pt>
    <dgm:pt modelId="{73409EB3-7842-4668-B053-51BF38A38E1A}" type="pres">
      <dgm:prSet presAssocID="{C4E950E6-C533-4B90-AFA4-8D7EE5137792}" presName="parTrans" presStyleLbl="sibTrans2D1" presStyleIdx="0" presStyleCnt="4"/>
      <dgm:spPr/>
    </dgm:pt>
    <dgm:pt modelId="{801BEF0A-5F0F-4C14-8C3C-480DB1FFFDF7}" type="pres">
      <dgm:prSet presAssocID="{C4E950E6-C533-4B90-AFA4-8D7EE5137792}" presName="connectorText" presStyleLbl="sibTrans2D1" presStyleIdx="0" presStyleCnt="4"/>
      <dgm:spPr/>
    </dgm:pt>
    <dgm:pt modelId="{404BB0EF-92C7-4658-92F9-E41B3FECF884}" type="pres">
      <dgm:prSet presAssocID="{80DF4641-7997-4DE7-91F2-F3E407D6191D}" presName="node" presStyleLbl="node1" presStyleIdx="0" presStyleCnt="4">
        <dgm:presLayoutVars>
          <dgm:bulletEnabled val="1"/>
        </dgm:presLayoutVars>
      </dgm:prSet>
      <dgm:spPr/>
    </dgm:pt>
    <dgm:pt modelId="{DF016A20-E482-4A77-A017-FB01A826579E}" type="pres">
      <dgm:prSet presAssocID="{FB409EB9-4393-4397-811A-91D9D7B6940D}" presName="parTrans" presStyleLbl="sibTrans2D1" presStyleIdx="1" presStyleCnt="4"/>
      <dgm:spPr/>
    </dgm:pt>
    <dgm:pt modelId="{A14811B3-40D8-439F-AF0F-2E5EE118AD4F}" type="pres">
      <dgm:prSet presAssocID="{FB409EB9-4393-4397-811A-91D9D7B6940D}" presName="connectorText" presStyleLbl="sibTrans2D1" presStyleIdx="1" presStyleCnt="4"/>
      <dgm:spPr/>
    </dgm:pt>
    <dgm:pt modelId="{EBAEEDF1-1020-461E-865D-E14BFD8E5693}" type="pres">
      <dgm:prSet presAssocID="{D643006E-3699-4F19-A7B1-3C1CA42336C6}" presName="node" presStyleLbl="node1" presStyleIdx="1" presStyleCnt="4">
        <dgm:presLayoutVars>
          <dgm:bulletEnabled val="1"/>
        </dgm:presLayoutVars>
      </dgm:prSet>
      <dgm:spPr/>
    </dgm:pt>
    <dgm:pt modelId="{41269B75-1A60-4D12-B879-78A865A0E02B}" type="pres">
      <dgm:prSet presAssocID="{7C091E7D-BB9D-4B86-8311-D19EC291AE5D}" presName="parTrans" presStyleLbl="sibTrans2D1" presStyleIdx="2" presStyleCnt="4"/>
      <dgm:spPr/>
    </dgm:pt>
    <dgm:pt modelId="{5F85390C-9476-444C-8DE3-615EE531315E}" type="pres">
      <dgm:prSet presAssocID="{7C091E7D-BB9D-4B86-8311-D19EC291AE5D}" presName="connectorText" presStyleLbl="sibTrans2D1" presStyleIdx="2" presStyleCnt="4"/>
      <dgm:spPr/>
    </dgm:pt>
    <dgm:pt modelId="{2645FB29-9F32-4BCB-80E7-1508253436AE}" type="pres">
      <dgm:prSet presAssocID="{C99AB7C1-C439-4A98-9C0E-2A03FEF54066}" presName="node" presStyleLbl="node1" presStyleIdx="2" presStyleCnt="4">
        <dgm:presLayoutVars>
          <dgm:bulletEnabled val="1"/>
        </dgm:presLayoutVars>
      </dgm:prSet>
      <dgm:spPr/>
    </dgm:pt>
    <dgm:pt modelId="{9C11B988-6340-4212-8898-A8BF6120199D}" type="pres">
      <dgm:prSet presAssocID="{24A48F62-95F6-41DF-8C73-ED674E69168E}" presName="parTrans" presStyleLbl="sibTrans2D1" presStyleIdx="3" presStyleCnt="4" custAng="10800000"/>
      <dgm:spPr>
        <a:xfrm>
          <a:off x="2847780" y="2467120"/>
          <a:ext cx="138525" cy="484425"/>
        </a:xfrm>
        <a:prstGeom prst="rightArrow">
          <a:avLst>
            <a:gd name="adj1" fmla="val 60000"/>
            <a:gd name="adj2" fmla="val 50000"/>
          </a:avLst>
        </a:prstGeom>
      </dgm:spPr>
    </dgm:pt>
    <dgm:pt modelId="{0964D19D-83F3-469E-90EE-7D04AF8F2039}" type="pres">
      <dgm:prSet presAssocID="{24A48F62-95F6-41DF-8C73-ED674E69168E}" presName="connectorText" presStyleLbl="sibTrans2D1" presStyleIdx="3" presStyleCnt="4"/>
      <dgm:spPr/>
    </dgm:pt>
    <dgm:pt modelId="{7D7D9372-4C4C-4AF0-94A3-4331164FBB68}" type="pres">
      <dgm:prSet presAssocID="{099D06C8-C8FD-4BC3-A538-D024C4B53AB9}" presName="node" presStyleLbl="node1" presStyleIdx="3" presStyleCnt="4">
        <dgm:presLayoutVars>
          <dgm:bulletEnabled val="1"/>
        </dgm:presLayoutVars>
      </dgm:prSet>
      <dgm:spPr/>
    </dgm:pt>
  </dgm:ptLst>
  <dgm:cxnLst>
    <dgm:cxn modelId="{9B4BBF05-419A-42D0-A722-25EAA5E7A6F4}" type="presOf" srcId="{099D06C8-C8FD-4BC3-A538-D024C4B53AB9}" destId="{7D7D9372-4C4C-4AF0-94A3-4331164FBB68}" srcOrd="0" destOrd="0" presId="urn:microsoft.com/office/officeart/2005/8/layout/radial5"/>
    <dgm:cxn modelId="{7D038C24-92A6-4D65-81EC-502E634B36E4}" type="presOf" srcId="{FB409EB9-4393-4397-811A-91D9D7B6940D}" destId="{DF016A20-E482-4A77-A017-FB01A826579E}" srcOrd="0" destOrd="0" presId="urn:microsoft.com/office/officeart/2005/8/layout/radial5"/>
    <dgm:cxn modelId="{0C685A3A-A087-4933-8EAA-A27B6A175812}" type="presOf" srcId="{DBC58257-F218-4C4C-80CA-F25E0565CF72}" destId="{16463204-D113-4C5B-829A-594C6FAC5FB5}" srcOrd="0" destOrd="0" presId="urn:microsoft.com/office/officeart/2005/8/layout/radial5"/>
    <dgm:cxn modelId="{4E6C0F3B-5E23-4701-A278-51A1BBA4FF60}" srcId="{74DAE2CB-F9FE-41E2-8DB5-382B5122C504}" destId="{DBC58257-F218-4C4C-80CA-F25E0565CF72}" srcOrd="0" destOrd="0" parTransId="{58907BD5-E979-40D9-B51A-8E7B96F338AC}" sibTransId="{0D7932F0-7C47-4C1D-AD10-873ACF10495C}"/>
    <dgm:cxn modelId="{1E51333E-1659-4A22-88C4-49E929E0660C}" type="presOf" srcId="{7C091E7D-BB9D-4B86-8311-D19EC291AE5D}" destId="{5F85390C-9476-444C-8DE3-615EE531315E}" srcOrd="1" destOrd="0" presId="urn:microsoft.com/office/officeart/2005/8/layout/radial5"/>
    <dgm:cxn modelId="{BBECDD40-D53B-4326-99CD-0FE5B21FE26D}" type="presOf" srcId="{24A48F62-95F6-41DF-8C73-ED674E69168E}" destId="{9C11B988-6340-4212-8898-A8BF6120199D}" srcOrd="0" destOrd="0" presId="urn:microsoft.com/office/officeart/2005/8/layout/radial5"/>
    <dgm:cxn modelId="{F176E846-86B1-45CC-89AF-DD1EF9C6F3AB}" type="presOf" srcId="{74DAE2CB-F9FE-41E2-8DB5-382B5122C504}" destId="{51794451-5872-48DC-92CD-B759E0C0EF6E}" srcOrd="0" destOrd="0" presId="urn:microsoft.com/office/officeart/2005/8/layout/radial5"/>
    <dgm:cxn modelId="{3D124C4D-8872-4ED7-B7D8-52A56FF38735}" type="presOf" srcId="{7C091E7D-BB9D-4B86-8311-D19EC291AE5D}" destId="{41269B75-1A60-4D12-B879-78A865A0E02B}" srcOrd="0" destOrd="0" presId="urn:microsoft.com/office/officeart/2005/8/layout/radial5"/>
    <dgm:cxn modelId="{3E96748B-BCE1-48E5-A666-A523B448E0B9}" type="presOf" srcId="{80DF4641-7997-4DE7-91F2-F3E407D6191D}" destId="{404BB0EF-92C7-4658-92F9-E41B3FECF884}" srcOrd="0" destOrd="0" presId="urn:microsoft.com/office/officeart/2005/8/layout/radial5"/>
    <dgm:cxn modelId="{CC97A299-F1F9-4E4E-A97C-A9A420B61C40}" type="presOf" srcId="{C4E950E6-C533-4B90-AFA4-8D7EE5137792}" destId="{73409EB3-7842-4668-B053-51BF38A38E1A}" srcOrd="0" destOrd="0" presId="urn:microsoft.com/office/officeart/2005/8/layout/radial5"/>
    <dgm:cxn modelId="{475089B0-78D3-49A9-A27B-EFB8097E6C8D}" srcId="{DBC58257-F218-4C4C-80CA-F25E0565CF72}" destId="{C99AB7C1-C439-4A98-9C0E-2A03FEF54066}" srcOrd="2" destOrd="0" parTransId="{7C091E7D-BB9D-4B86-8311-D19EC291AE5D}" sibTransId="{2E5B00FD-9186-4455-B92B-F3A40FFC2975}"/>
    <dgm:cxn modelId="{27862FB2-3E85-4772-A73B-6B627CEAA9E2}" srcId="{DBC58257-F218-4C4C-80CA-F25E0565CF72}" destId="{D643006E-3699-4F19-A7B1-3C1CA42336C6}" srcOrd="1" destOrd="0" parTransId="{FB409EB9-4393-4397-811A-91D9D7B6940D}" sibTransId="{D82BA154-7C3F-4DDE-BAE7-7429121BBB5A}"/>
    <dgm:cxn modelId="{DB52F6C1-F3AC-41CB-A865-88BCABD4508D}" srcId="{DBC58257-F218-4C4C-80CA-F25E0565CF72}" destId="{80DF4641-7997-4DE7-91F2-F3E407D6191D}" srcOrd="0" destOrd="0" parTransId="{C4E950E6-C533-4B90-AFA4-8D7EE5137792}" sibTransId="{C59DF21B-0493-4597-972E-323068C0BB31}"/>
    <dgm:cxn modelId="{7E3AEEC3-4897-4F05-8221-8229AA82C8FF}" type="presOf" srcId="{C4E950E6-C533-4B90-AFA4-8D7EE5137792}" destId="{801BEF0A-5F0F-4C14-8C3C-480DB1FFFDF7}" srcOrd="1" destOrd="0" presId="urn:microsoft.com/office/officeart/2005/8/layout/radial5"/>
    <dgm:cxn modelId="{59A067D3-6738-40DD-869E-3A630B5E3A7B}" type="presOf" srcId="{C99AB7C1-C439-4A98-9C0E-2A03FEF54066}" destId="{2645FB29-9F32-4BCB-80E7-1508253436AE}" srcOrd="0" destOrd="0" presId="urn:microsoft.com/office/officeart/2005/8/layout/radial5"/>
    <dgm:cxn modelId="{53899ADA-AFFB-410C-9A02-B865312F60C3}" srcId="{DBC58257-F218-4C4C-80CA-F25E0565CF72}" destId="{099D06C8-C8FD-4BC3-A538-D024C4B53AB9}" srcOrd="3" destOrd="0" parTransId="{24A48F62-95F6-41DF-8C73-ED674E69168E}" sibTransId="{FCA2EA45-E18D-4EED-9C60-B656912EC8C4}"/>
    <dgm:cxn modelId="{DF4328E2-E815-43A4-9097-0FE28E161119}" type="presOf" srcId="{D643006E-3699-4F19-A7B1-3C1CA42336C6}" destId="{EBAEEDF1-1020-461E-865D-E14BFD8E5693}" srcOrd="0" destOrd="0" presId="urn:microsoft.com/office/officeart/2005/8/layout/radial5"/>
    <dgm:cxn modelId="{E62DE4E2-2E37-4E44-ABA1-DEDC56D77CDF}" type="presOf" srcId="{24A48F62-95F6-41DF-8C73-ED674E69168E}" destId="{0964D19D-83F3-469E-90EE-7D04AF8F2039}" srcOrd="1" destOrd="0" presId="urn:microsoft.com/office/officeart/2005/8/layout/radial5"/>
    <dgm:cxn modelId="{0F6B5AFB-F227-4620-8054-3D6730F2CD84}" type="presOf" srcId="{FB409EB9-4393-4397-811A-91D9D7B6940D}" destId="{A14811B3-40D8-439F-AF0F-2E5EE118AD4F}" srcOrd="1" destOrd="0" presId="urn:microsoft.com/office/officeart/2005/8/layout/radial5"/>
    <dgm:cxn modelId="{7A8F3C4F-B39F-4624-9A88-F03EA8FFB2E9}" type="presParOf" srcId="{51794451-5872-48DC-92CD-B759E0C0EF6E}" destId="{16463204-D113-4C5B-829A-594C6FAC5FB5}" srcOrd="0" destOrd="0" presId="urn:microsoft.com/office/officeart/2005/8/layout/radial5"/>
    <dgm:cxn modelId="{ADCC2679-02A8-4E97-9E29-CF7146A5B13A}" type="presParOf" srcId="{51794451-5872-48DC-92CD-B759E0C0EF6E}" destId="{73409EB3-7842-4668-B053-51BF38A38E1A}" srcOrd="1" destOrd="0" presId="urn:microsoft.com/office/officeart/2005/8/layout/radial5"/>
    <dgm:cxn modelId="{46A89593-5516-4F8D-BFC2-B233B36BA2FC}" type="presParOf" srcId="{73409EB3-7842-4668-B053-51BF38A38E1A}" destId="{801BEF0A-5F0F-4C14-8C3C-480DB1FFFDF7}" srcOrd="0" destOrd="0" presId="urn:microsoft.com/office/officeart/2005/8/layout/radial5"/>
    <dgm:cxn modelId="{F5443F8F-4B59-482C-B121-305498593C51}" type="presParOf" srcId="{51794451-5872-48DC-92CD-B759E0C0EF6E}" destId="{404BB0EF-92C7-4658-92F9-E41B3FECF884}" srcOrd="2" destOrd="0" presId="urn:microsoft.com/office/officeart/2005/8/layout/radial5"/>
    <dgm:cxn modelId="{5124948E-DF17-4B7F-BBA8-DAD0246F71AD}" type="presParOf" srcId="{51794451-5872-48DC-92CD-B759E0C0EF6E}" destId="{DF016A20-E482-4A77-A017-FB01A826579E}" srcOrd="3" destOrd="0" presId="urn:microsoft.com/office/officeart/2005/8/layout/radial5"/>
    <dgm:cxn modelId="{FD06E3A1-60A3-4582-810F-9ED8720F6759}" type="presParOf" srcId="{DF016A20-E482-4A77-A017-FB01A826579E}" destId="{A14811B3-40D8-439F-AF0F-2E5EE118AD4F}" srcOrd="0" destOrd="0" presId="urn:microsoft.com/office/officeart/2005/8/layout/radial5"/>
    <dgm:cxn modelId="{81203539-371E-44AA-89BE-37B41003922B}" type="presParOf" srcId="{51794451-5872-48DC-92CD-B759E0C0EF6E}" destId="{EBAEEDF1-1020-461E-865D-E14BFD8E5693}" srcOrd="4" destOrd="0" presId="urn:microsoft.com/office/officeart/2005/8/layout/radial5"/>
    <dgm:cxn modelId="{2B4F8192-AF95-4328-BBCD-B0CAD15E1662}" type="presParOf" srcId="{51794451-5872-48DC-92CD-B759E0C0EF6E}" destId="{41269B75-1A60-4D12-B879-78A865A0E02B}" srcOrd="5" destOrd="0" presId="urn:microsoft.com/office/officeart/2005/8/layout/radial5"/>
    <dgm:cxn modelId="{C80F6F9B-7E64-4194-91A7-F5107FACE537}" type="presParOf" srcId="{41269B75-1A60-4D12-B879-78A865A0E02B}" destId="{5F85390C-9476-444C-8DE3-615EE531315E}" srcOrd="0" destOrd="0" presId="urn:microsoft.com/office/officeart/2005/8/layout/radial5"/>
    <dgm:cxn modelId="{45FA921E-471B-4F7A-B743-B91AB2145586}" type="presParOf" srcId="{51794451-5872-48DC-92CD-B759E0C0EF6E}" destId="{2645FB29-9F32-4BCB-80E7-1508253436AE}" srcOrd="6" destOrd="0" presId="urn:microsoft.com/office/officeart/2005/8/layout/radial5"/>
    <dgm:cxn modelId="{DC4B8087-9FD8-4511-9BBF-F99D30290943}" type="presParOf" srcId="{51794451-5872-48DC-92CD-B759E0C0EF6E}" destId="{9C11B988-6340-4212-8898-A8BF6120199D}" srcOrd="7" destOrd="0" presId="urn:microsoft.com/office/officeart/2005/8/layout/radial5"/>
    <dgm:cxn modelId="{CB78C675-81D4-4297-A9CE-3ED93D30E0A7}" type="presParOf" srcId="{9C11B988-6340-4212-8898-A8BF6120199D}" destId="{0964D19D-83F3-469E-90EE-7D04AF8F2039}" srcOrd="0" destOrd="0" presId="urn:microsoft.com/office/officeart/2005/8/layout/radial5"/>
    <dgm:cxn modelId="{1731C11D-1B18-4007-808C-61A559683228}" type="presParOf" srcId="{51794451-5872-48DC-92CD-B759E0C0EF6E}" destId="{7D7D9372-4C4C-4AF0-94A3-4331164FBB68}" srcOrd="8"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1650F4-9493-4B2B-A00C-3562F8F8C4C6}" type="doc">
      <dgm:prSet loTypeId="urn:microsoft.com/office/officeart/2005/8/layout/chevron1" loCatId="process" qsTypeId="urn:microsoft.com/office/officeart/2005/8/quickstyle/simple1" qsCatId="simple" csTypeId="urn:microsoft.com/office/officeart/2005/8/colors/accent1_2" csCatId="accent1" phldr="1"/>
      <dgm:spPr/>
    </dgm:pt>
    <dgm:pt modelId="{EBD72078-3F5A-4F27-AA90-BBD0503B6B6A}">
      <dgm:prSet phldrT="[Text]"/>
      <dgm:spPr>
        <a:solidFill>
          <a:schemeClr val="accent2"/>
        </a:solidFill>
      </dgm:spPr>
      <dgm:t>
        <a:bodyPr/>
        <a:lstStyle/>
        <a:p>
          <a:r>
            <a:rPr lang="en-US"/>
            <a:t>FHX File</a:t>
          </a:r>
        </a:p>
      </dgm:t>
    </dgm:pt>
    <dgm:pt modelId="{3D11ED78-B9D2-4F8A-8A7C-66CB3798B347}" type="parTrans" cxnId="{7BBA4437-9CC1-4DD5-8E81-390CA920BB77}">
      <dgm:prSet/>
      <dgm:spPr/>
      <dgm:t>
        <a:bodyPr/>
        <a:lstStyle/>
        <a:p>
          <a:endParaRPr lang="en-US"/>
        </a:p>
      </dgm:t>
    </dgm:pt>
    <dgm:pt modelId="{7A40EAD3-7B7D-40C5-81F9-4B9BCE30CB19}" type="sibTrans" cxnId="{7BBA4437-9CC1-4DD5-8E81-390CA920BB77}">
      <dgm:prSet/>
      <dgm:spPr/>
      <dgm:t>
        <a:bodyPr/>
        <a:lstStyle/>
        <a:p>
          <a:endParaRPr lang="en-US"/>
        </a:p>
      </dgm:t>
    </dgm:pt>
    <dgm:pt modelId="{C001F97D-16DD-4033-BE46-C52E2FF0087C}">
      <dgm:prSet phldrT="[Text]"/>
      <dgm:spPr/>
      <dgm:t>
        <a:bodyPr/>
        <a:lstStyle/>
        <a:p>
          <a:r>
            <a:rPr lang="en-US"/>
            <a:t>Tool</a:t>
          </a:r>
        </a:p>
      </dgm:t>
    </dgm:pt>
    <dgm:pt modelId="{5AA1B1A1-11ED-4845-99D1-7906538E90EB}" type="parTrans" cxnId="{A0C9ACE1-6DB0-46E2-93BE-A372D304AADD}">
      <dgm:prSet/>
      <dgm:spPr/>
      <dgm:t>
        <a:bodyPr/>
        <a:lstStyle/>
        <a:p>
          <a:endParaRPr lang="en-US"/>
        </a:p>
      </dgm:t>
    </dgm:pt>
    <dgm:pt modelId="{E9188F01-5128-4778-9A7B-637883F23B74}" type="sibTrans" cxnId="{A0C9ACE1-6DB0-46E2-93BE-A372D304AADD}">
      <dgm:prSet/>
      <dgm:spPr/>
      <dgm:t>
        <a:bodyPr/>
        <a:lstStyle/>
        <a:p>
          <a:endParaRPr lang="en-US"/>
        </a:p>
      </dgm:t>
    </dgm:pt>
    <dgm:pt modelId="{AC7EC166-A249-42A3-96F5-A19E254A6350}">
      <dgm:prSet phldrT="[Text]"/>
      <dgm:spPr/>
      <dgm:t>
        <a:bodyPr/>
        <a:lstStyle/>
        <a:p>
          <a:r>
            <a:rPr lang="en-US"/>
            <a:t>Database</a:t>
          </a:r>
        </a:p>
      </dgm:t>
    </dgm:pt>
    <dgm:pt modelId="{03FBBD0F-5A56-446C-8B37-A2A76503DD69}" type="parTrans" cxnId="{E2F16B26-51BC-4709-BEE9-E33E814F93B4}">
      <dgm:prSet/>
      <dgm:spPr/>
      <dgm:t>
        <a:bodyPr/>
        <a:lstStyle/>
        <a:p>
          <a:endParaRPr lang="en-US"/>
        </a:p>
      </dgm:t>
    </dgm:pt>
    <dgm:pt modelId="{4253D0D5-3916-485C-8065-FAE5B404FC1C}" type="sibTrans" cxnId="{E2F16B26-51BC-4709-BEE9-E33E814F93B4}">
      <dgm:prSet/>
      <dgm:spPr/>
      <dgm:t>
        <a:bodyPr/>
        <a:lstStyle/>
        <a:p>
          <a:endParaRPr lang="en-US"/>
        </a:p>
      </dgm:t>
    </dgm:pt>
    <dgm:pt modelId="{6086BBC1-DD57-4D12-BCF8-2906DBD39B2C}" type="pres">
      <dgm:prSet presAssocID="{641650F4-9493-4B2B-A00C-3562F8F8C4C6}" presName="Name0" presStyleCnt="0">
        <dgm:presLayoutVars>
          <dgm:dir/>
          <dgm:animLvl val="lvl"/>
          <dgm:resizeHandles val="exact"/>
        </dgm:presLayoutVars>
      </dgm:prSet>
      <dgm:spPr/>
    </dgm:pt>
    <dgm:pt modelId="{57CC9849-F5DD-4A14-8146-FBAFBB76BE50}" type="pres">
      <dgm:prSet presAssocID="{EBD72078-3F5A-4F27-AA90-BBD0503B6B6A}" presName="parTxOnly" presStyleLbl="node1" presStyleIdx="0" presStyleCnt="3">
        <dgm:presLayoutVars>
          <dgm:chMax val="0"/>
          <dgm:chPref val="0"/>
          <dgm:bulletEnabled val="1"/>
        </dgm:presLayoutVars>
      </dgm:prSet>
      <dgm:spPr/>
    </dgm:pt>
    <dgm:pt modelId="{2D286744-FED8-478E-942A-823BB896103F}" type="pres">
      <dgm:prSet presAssocID="{7A40EAD3-7B7D-40C5-81F9-4B9BCE30CB19}" presName="parTxOnlySpace" presStyleCnt="0"/>
      <dgm:spPr/>
    </dgm:pt>
    <dgm:pt modelId="{F51872DD-B2AD-4890-972C-895BDBCBBA49}" type="pres">
      <dgm:prSet presAssocID="{C001F97D-16DD-4033-BE46-C52E2FF0087C}" presName="parTxOnly" presStyleLbl="node1" presStyleIdx="1" presStyleCnt="3">
        <dgm:presLayoutVars>
          <dgm:chMax val="0"/>
          <dgm:chPref val="0"/>
          <dgm:bulletEnabled val="1"/>
        </dgm:presLayoutVars>
      </dgm:prSet>
      <dgm:spPr/>
    </dgm:pt>
    <dgm:pt modelId="{17315B08-ECEF-4F3D-B5DE-A68D52F8C419}" type="pres">
      <dgm:prSet presAssocID="{E9188F01-5128-4778-9A7B-637883F23B74}" presName="parTxOnlySpace" presStyleCnt="0"/>
      <dgm:spPr/>
    </dgm:pt>
    <dgm:pt modelId="{ECFCEE87-DE84-4010-AD5D-AFC59AF92F23}" type="pres">
      <dgm:prSet presAssocID="{AC7EC166-A249-42A3-96F5-A19E254A6350}" presName="parTxOnly" presStyleLbl="node1" presStyleIdx="2" presStyleCnt="3">
        <dgm:presLayoutVars>
          <dgm:chMax val="0"/>
          <dgm:chPref val="0"/>
          <dgm:bulletEnabled val="1"/>
        </dgm:presLayoutVars>
      </dgm:prSet>
      <dgm:spPr/>
    </dgm:pt>
  </dgm:ptLst>
  <dgm:cxnLst>
    <dgm:cxn modelId="{6BCD8613-8AC0-42FD-B584-1C2310290805}" type="presOf" srcId="{EBD72078-3F5A-4F27-AA90-BBD0503B6B6A}" destId="{57CC9849-F5DD-4A14-8146-FBAFBB76BE50}" srcOrd="0" destOrd="0" presId="urn:microsoft.com/office/officeart/2005/8/layout/chevron1"/>
    <dgm:cxn modelId="{E2F16B26-51BC-4709-BEE9-E33E814F93B4}" srcId="{641650F4-9493-4B2B-A00C-3562F8F8C4C6}" destId="{AC7EC166-A249-42A3-96F5-A19E254A6350}" srcOrd="2" destOrd="0" parTransId="{03FBBD0F-5A56-446C-8B37-A2A76503DD69}" sibTransId="{4253D0D5-3916-485C-8065-FAE5B404FC1C}"/>
    <dgm:cxn modelId="{7BBA4437-9CC1-4DD5-8E81-390CA920BB77}" srcId="{641650F4-9493-4B2B-A00C-3562F8F8C4C6}" destId="{EBD72078-3F5A-4F27-AA90-BBD0503B6B6A}" srcOrd="0" destOrd="0" parTransId="{3D11ED78-B9D2-4F8A-8A7C-66CB3798B347}" sibTransId="{7A40EAD3-7B7D-40C5-81F9-4B9BCE30CB19}"/>
    <dgm:cxn modelId="{09CD3661-67E6-4D58-9B79-C6CA5875D1F9}" type="presOf" srcId="{C001F97D-16DD-4033-BE46-C52E2FF0087C}" destId="{F51872DD-B2AD-4890-972C-895BDBCBBA49}" srcOrd="0" destOrd="0" presId="urn:microsoft.com/office/officeart/2005/8/layout/chevron1"/>
    <dgm:cxn modelId="{60637A6B-AC17-4580-BAF7-592D56121B52}" type="presOf" srcId="{641650F4-9493-4B2B-A00C-3562F8F8C4C6}" destId="{6086BBC1-DD57-4D12-BCF8-2906DBD39B2C}" srcOrd="0" destOrd="0" presId="urn:microsoft.com/office/officeart/2005/8/layout/chevron1"/>
    <dgm:cxn modelId="{2A6CFEB8-9330-499A-86D1-4A2B7BEAA6CF}" type="presOf" srcId="{AC7EC166-A249-42A3-96F5-A19E254A6350}" destId="{ECFCEE87-DE84-4010-AD5D-AFC59AF92F23}" srcOrd="0" destOrd="0" presId="urn:microsoft.com/office/officeart/2005/8/layout/chevron1"/>
    <dgm:cxn modelId="{A0C9ACE1-6DB0-46E2-93BE-A372D304AADD}" srcId="{641650F4-9493-4B2B-A00C-3562F8F8C4C6}" destId="{C001F97D-16DD-4033-BE46-C52E2FF0087C}" srcOrd="1" destOrd="0" parTransId="{5AA1B1A1-11ED-4845-99D1-7906538E90EB}" sibTransId="{E9188F01-5128-4778-9A7B-637883F23B74}"/>
    <dgm:cxn modelId="{8F587A34-B4DA-4D57-88DF-351EC6D168B0}" type="presParOf" srcId="{6086BBC1-DD57-4D12-BCF8-2906DBD39B2C}" destId="{57CC9849-F5DD-4A14-8146-FBAFBB76BE50}" srcOrd="0" destOrd="0" presId="urn:microsoft.com/office/officeart/2005/8/layout/chevron1"/>
    <dgm:cxn modelId="{815504FE-64BC-4BC7-BD1D-8D132AF854D2}" type="presParOf" srcId="{6086BBC1-DD57-4D12-BCF8-2906DBD39B2C}" destId="{2D286744-FED8-478E-942A-823BB896103F}" srcOrd="1" destOrd="0" presId="urn:microsoft.com/office/officeart/2005/8/layout/chevron1"/>
    <dgm:cxn modelId="{BA8DF50D-C5F6-4BE5-B927-812AABA99CDB}" type="presParOf" srcId="{6086BBC1-DD57-4D12-BCF8-2906DBD39B2C}" destId="{F51872DD-B2AD-4890-972C-895BDBCBBA49}" srcOrd="2" destOrd="0" presId="urn:microsoft.com/office/officeart/2005/8/layout/chevron1"/>
    <dgm:cxn modelId="{2D27FB4E-4193-4F00-A284-EB2109F9B87E}" type="presParOf" srcId="{6086BBC1-DD57-4D12-BCF8-2906DBD39B2C}" destId="{17315B08-ECEF-4F3D-B5DE-A68D52F8C419}" srcOrd="3" destOrd="0" presId="urn:microsoft.com/office/officeart/2005/8/layout/chevron1"/>
    <dgm:cxn modelId="{AF90B226-5504-48A8-B2BA-172CADD10F77}" type="presParOf" srcId="{6086BBC1-DD57-4D12-BCF8-2906DBD39B2C}" destId="{ECFCEE87-DE84-4010-AD5D-AFC59AF92F2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41650F4-9493-4B2B-A00C-3562F8F8C4C6}" type="doc">
      <dgm:prSet loTypeId="urn:microsoft.com/office/officeart/2005/8/layout/chevron1" loCatId="process" qsTypeId="urn:microsoft.com/office/officeart/2005/8/quickstyle/simple1" qsCatId="simple" csTypeId="urn:microsoft.com/office/officeart/2005/8/colors/accent1_2" csCatId="accent1" phldr="1"/>
      <dgm:spPr/>
    </dgm:pt>
    <dgm:pt modelId="{EBD72078-3F5A-4F27-AA90-BBD0503B6B6A}">
      <dgm:prSet phldrT="[Text]"/>
      <dgm:spPr/>
      <dgm:t>
        <a:bodyPr/>
        <a:lstStyle/>
        <a:p>
          <a:r>
            <a:rPr lang="en-US"/>
            <a:t>FHX File</a:t>
          </a:r>
        </a:p>
      </dgm:t>
    </dgm:pt>
    <dgm:pt modelId="{3D11ED78-B9D2-4F8A-8A7C-66CB3798B347}" type="parTrans" cxnId="{7BBA4437-9CC1-4DD5-8E81-390CA920BB77}">
      <dgm:prSet/>
      <dgm:spPr/>
      <dgm:t>
        <a:bodyPr/>
        <a:lstStyle/>
        <a:p>
          <a:endParaRPr lang="en-US"/>
        </a:p>
      </dgm:t>
    </dgm:pt>
    <dgm:pt modelId="{7A40EAD3-7B7D-40C5-81F9-4B9BCE30CB19}" type="sibTrans" cxnId="{7BBA4437-9CC1-4DD5-8E81-390CA920BB77}">
      <dgm:prSet/>
      <dgm:spPr/>
      <dgm:t>
        <a:bodyPr/>
        <a:lstStyle/>
        <a:p>
          <a:endParaRPr lang="en-US"/>
        </a:p>
      </dgm:t>
    </dgm:pt>
    <dgm:pt modelId="{C001F97D-16DD-4033-BE46-C52E2FF0087C}">
      <dgm:prSet phldrT="[Text]"/>
      <dgm:spPr>
        <a:solidFill>
          <a:schemeClr val="accent2"/>
        </a:solidFill>
      </dgm:spPr>
      <dgm:t>
        <a:bodyPr/>
        <a:lstStyle/>
        <a:p>
          <a:r>
            <a:rPr lang="en-US"/>
            <a:t>Tool</a:t>
          </a:r>
        </a:p>
      </dgm:t>
    </dgm:pt>
    <dgm:pt modelId="{5AA1B1A1-11ED-4845-99D1-7906538E90EB}" type="parTrans" cxnId="{A0C9ACE1-6DB0-46E2-93BE-A372D304AADD}">
      <dgm:prSet/>
      <dgm:spPr/>
      <dgm:t>
        <a:bodyPr/>
        <a:lstStyle/>
        <a:p>
          <a:endParaRPr lang="en-US"/>
        </a:p>
      </dgm:t>
    </dgm:pt>
    <dgm:pt modelId="{E9188F01-5128-4778-9A7B-637883F23B74}" type="sibTrans" cxnId="{A0C9ACE1-6DB0-46E2-93BE-A372D304AADD}">
      <dgm:prSet/>
      <dgm:spPr/>
      <dgm:t>
        <a:bodyPr/>
        <a:lstStyle/>
        <a:p>
          <a:endParaRPr lang="en-US"/>
        </a:p>
      </dgm:t>
    </dgm:pt>
    <dgm:pt modelId="{AC7EC166-A249-42A3-96F5-A19E254A6350}">
      <dgm:prSet phldrT="[Text]"/>
      <dgm:spPr>
        <a:solidFill>
          <a:schemeClr val="accent1"/>
        </a:solidFill>
      </dgm:spPr>
      <dgm:t>
        <a:bodyPr/>
        <a:lstStyle/>
        <a:p>
          <a:r>
            <a:rPr lang="en-US"/>
            <a:t>Database</a:t>
          </a:r>
        </a:p>
      </dgm:t>
    </dgm:pt>
    <dgm:pt modelId="{03FBBD0F-5A56-446C-8B37-A2A76503DD69}" type="parTrans" cxnId="{E2F16B26-51BC-4709-BEE9-E33E814F93B4}">
      <dgm:prSet/>
      <dgm:spPr/>
      <dgm:t>
        <a:bodyPr/>
        <a:lstStyle/>
        <a:p>
          <a:endParaRPr lang="en-US"/>
        </a:p>
      </dgm:t>
    </dgm:pt>
    <dgm:pt modelId="{4253D0D5-3916-485C-8065-FAE5B404FC1C}" type="sibTrans" cxnId="{E2F16B26-51BC-4709-BEE9-E33E814F93B4}">
      <dgm:prSet/>
      <dgm:spPr/>
      <dgm:t>
        <a:bodyPr/>
        <a:lstStyle/>
        <a:p>
          <a:endParaRPr lang="en-US"/>
        </a:p>
      </dgm:t>
    </dgm:pt>
    <dgm:pt modelId="{6086BBC1-DD57-4D12-BCF8-2906DBD39B2C}" type="pres">
      <dgm:prSet presAssocID="{641650F4-9493-4B2B-A00C-3562F8F8C4C6}" presName="Name0" presStyleCnt="0">
        <dgm:presLayoutVars>
          <dgm:dir/>
          <dgm:animLvl val="lvl"/>
          <dgm:resizeHandles val="exact"/>
        </dgm:presLayoutVars>
      </dgm:prSet>
      <dgm:spPr/>
    </dgm:pt>
    <dgm:pt modelId="{57CC9849-F5DD-4A14-8146-FBAFBB76BE50}" type="pres">
      <dgm:prSet presAssocID="{EBD72078-3F5A-4F27-AA90-BBD0503B6B6A}" presName="parTxOnly" presStyleLbl="node1" presStyleIdx="0" presStyleCnt="3">
        <dgm:presLayoutVars>
          <dgm:chMax val="0"/>
          <dgm:chPref val="0"/>
          <dgm:bulletEnabled val="1"/>
        </dgm:presLayoutVars>
      </dgm:prSet>
      <dgm:spPr/>
    </dgm:pt>
    <dgm:pt modelId="{2D286744-FED8-478E-942A-823BB896103F}" type="pres">
      <dgm:prSet presAssocID="{7A40EAD3-7B7D-40C5-81F9-4B9BCE30CB19}" presName="parTxOnlySpace" presStyleCnt="0"/>
      <dgm:spPr/>
    </dgm:pt>
    <dgm:pt modelId="{F51872DD-B2AD-4890-972C-895BDBCBBA49}" type="pres">
      <dgm:prSet presAssocID="{C001F97D-16DD-4033-BE46-C52E2FF0087C}" presName="parTxOnly" presStyleLbl="node1" presStyleIdx="1" presStyleCnt="3">
        <dgm:presLayoutVars>
          <dgm:chMax val="0"/>
          <dgm:chPref val="0"/>
          <dgm:bulletEnabled val="1"/>
        </dgm:presLayoutVars>
      </dgm:prSet>
      <dgm:spPr/>
    </dgm:pt>
    <dgm:pt modelId="{17315B08-ECEF-4F3D-B5DE-A68D52F8C419}" type="pres">
      <dgm:prSet presAssocID="{E9188F01-5128-4778-9A7B-637883F23B74}" presName="parTxOnlySpace" presStyleCnt="0"/>
      <dgm:spPr/>
    </dgm:pt>
    <dgm:pt modelId="{ECFCEE87-DE84-4010-AD5D-AFC59AF92F23}" type="pres">
      <dgm:prSet presAssocID="{AC7EC166-A249-42A3-96F5-A19E254A6350}" presName="parTxOnly" presStyleLbl="node1" presStyleIdx="2" presStyleCnt="3">
        <dgm:presLayoutVars>
          <dgm:chMax val="0"/>
          <dgm:chPref val="0"/>
          <dgm:bulletEnabled val="1"/>
        </dgm:presLayoutVars>
      </dgm:prSet>
      <dgm:spPr/>
    </dgm:pt>
  </dgm:ptLst>
  <dgm:cxnLst>
    <dgm:cxn modelId="{6BCD8613-8AC0-42FD-B584-1C2310290805}" type="presOf" srcId="{EBD72078-3F5A-4F27-AA90-BBD0503B6B6A}" destId="{57CC9849-F5DD-4A14-8146-FBAFBB76BE50}" srcOrd="0" destOrd="0" presId="urn:microsoft.com/office/officeart/2005/8/layout/chevron1"/>
    <dgm:cxn modelId="{E2F16B26-51BC-4709-BEE9-E33E814F93B4}" srcId="{641650F4-9493-4B2B-A00C-3562F8F8C4C6}" destId="{AC7EC166-A249-42A3-96F5-A19E254A6350}" srcOrd="2" destOrd="0" parTransId="{03FBBD0F-5A56-446C-8B37-A2A76503DD69}" sibTransId="{4253D0D5-3916-485C-8065-FAE5B404FC1C}"/>
    <dgm:cxn modelId="{7BBA4437-9CC1-4DD5-8E81-390CA920BB77}" srcId="{641650F4-9493-4B2B-A00C-3562F8F8C4C6}" destId="{EBD72078-3F5A-4F27-AA90-BBD0503B6B6A}" srcOrd="0" destOrd="0" parTransId="{3D11ED78-B9D2-4F8A-8A7C-66CB3798B347}" sibTransId="{7A40EAD3-7B7D-40C5-81F9-4B9BCE30CB19}"/>
    <dgm:cxn modelId="{09CD3661-67E6-4D58-9B79-C6CA5875D1F9}" type="presOf" srcId="{C001F97D-16DD-4033-BE46-C52E2FF0087C}" destId="{F51872DD-B2AD-4890-972C-895BDBCBBA49}" srcOrd="0" destOrd="0" presId="urn:microsoft.com/office/officeart/2005/8/layout/chevron1"/>
    <dgm:cxn modelId="{60637A6B-AC17-4580-BAF7-592D56121B52}" type="presOf" srcId="{641650F4-9493-4B2B-A00C-3562F8F8C4C6}" destId="{6086BBC1-DD57-4D12-BCF8-2906DBD39B2C}" srcOrd="0" destOrd="0" presId="urn:microsoft.com/office/officeart/2005/8/layout/chevron1"/>
    <dgm:cxn modelId="{2A6CFEB8-9330-499A-86D1-4A2B7BEAA6CF}" type="presOf" srcId="{AC7EC166-A249-42A3-96F5-A19E254A6350}" destId="{ECFCEE87-DE84-4010-AD5D-AFC59AF92F23}" srcOrd="0" destOrd="0" presId="urn:microsoft.com/office/officeart/2005/8/layout/chevron1"/>
    <dgm:cxn modelId="{A0C9ACE1-6DB0-46E2-93BE-A372D304AADD}" srcId="{641650F4-9493-4B2B-A00C-3562F8F8C4C6}" destId="{C001F97D-16DD-4033-BE46-C52E2FF0087C}" srcOrd="1" destOrd="0" parTransId="{5AA1B1A1-11ED-4845-99D1-7906538E90EB}" sibTransId="{E9188F01-5128-4778-9A7B-637883F23B74}"/>
    <dgm:cxn modelId="{8F587A34-B4DA-4D57-88DF-351EC6D168B0}" type="presParOf" srcId="{6086BBC1-DD57-4D12-BCF8-2906DBD39B2C}" destId="{57CC9849-F5DD-4A14-8146-FBAFBB76BE50}" srcOrd="0" destOrd="0" presId="urn:microsoft.com/office/officeart/2005/8/layout/chevron1"/>
    <dgm:cxn modelId="{815504FE-64BC-4BC7-BD1D-8D132AF854D2}" type="presParOf" srcId="{6086BBC1-DD57-4D12-BCF8-2906DBD39B2C}" destId="{2D286744-FED8-478E-942A-823BB896103F}" srcOrd="1" destOrd="0" presId="urn:microsoft.com/office/officeart/2005/8/layout/chevron1"/>
    <dgm:cxn modelId="{BA8DF50D-C5F6-4BE5-B927-812AABA99CDB}" type="presParOf" srcId="{6086BBC1-DD57-4D12-BCF8-2906DBD39B2C}" destId="{F51872DD-B2AD-4890-972C-895BDBCBBA49}" srcOrd="2" destOrd="0" presId="urn:microsoft.com/office/officeart/2005/8/layout/chevron1"/>
    <dgm:cxn modelId="{2D27FB4E-4193-4F00-A284-EB2109F9B87E}" type="presParOf" srcId="{6086BBC1-DD57-4D12-BCF8-2906DBD39B2C}" destId="{17315B08-ECEF-4F3D-B5DE-A68D52F8C419}" srcOrd="3" destOrd="0" presId="urn:microsoft.com/office/officeart/2005/8/layout/chevron1"/>
    <dgm:cxn modelId="{AF90B226-5504-48A8-B2BA-172CADD10F77}" type="presParOf" srcId="{6086BBC1-DD57-4D12-BCF8-2906DBD39B2C}" destId="{ECFCEE87-DE84-4010-AD5D-AFC59AF92F2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078BDB9-7D9A-4D40-A327-96B50805C5F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nl-BE"/>
        </a:p>
      </dgm:t>
    </dgm:pt>
    <dgm:pt modelId="{B45331AE-25C2-4942-BEEA-15984F5DCF0A}">
      <dgm:prSet phldrT="[Tekst]"/>
      <dgm:spPr/>
      <dgm:t>
        <a:bodyPr/>
        <a:lstStyle/>
        <a:p>
          <a:r>
            <a:rPr lang="en-US" dirty="0"/>
            <a:t>Control Module Class 1 (AI)</a:t>
          </a:r>
          <a:endParaRPr lang="nl-BE" dirty="0"/>
        </a:p>
      </dgm:t>
    </dgm:pt>
    <dgm:pt modelId="{FBF2E536-C066-4DE6-A592-CE8B299AA97B}" type="parTrans" cxnId="{C3D5EACC-8EE0-4087-AA81-97F5E408D20B}">
      <dgm:prSet/>
      <dgm:spPr/>
      <dgm:t>
        <a:bodyPr/>
        <a:lstStyle/>
        <a:p>
          <a:endParaRPr lang="nl-BE"/>
        </a:p>
      </dgm:t>
    </dgm:pt>
    <dgm:pt modelId="{74A864E9-48C2-4C19-9C57-96116DC01F90}" type="sibTrans" cxnId="{C3D5EACC-8EE0-4087-AA81-97F5E408D20B}">
      <dgm:prSet/>
      <dgm:spPr/>
      <dgm:t>
        <a:bodyPr/>
        <a:lstStyle/>
        <a:p>
          <a:endParaRPr lang="nl-BE"/>
        </a:p>
      </dgm:t>
    </dgm:pt>
    <dgm:pt modelId="{C5CD75BE-8514-4BEA-A76F-96E58B0C7B28}">
      <dgm:prSet phldrT="[Tekst]"/>
      <dgm:spPr/>
      <dgm:t>
        <a:bodyPr/>
        <a:lstStyle/>
        <a:p>
          <a:r>
            <a:rPr lang="en-US" dirty="0"/>
            <a:t>Control Module Class 2 (Valve)</a:t>
          </a:r>
          <a:endParaRPr lang="nl-BE" dirty="0"/>
        </a:p>
      </dgm:t>
    </dgm:pt>
    <dgm:pt modelId="{92B92F6B-29E6-4EE4-B9E9-EFAECF6AA326}" type="parTrans" cxnId="{677BFD88-7759-4AC6-AFC4-C898645DF8A1}">
      <dgm:prSet/>
      <dgm:spPr/>
      <dgm:t>
        <a:bodyPr/>
        <a:lstStyle/>
        <a:p>
          <a:endParaRPr lang="nl-BE"/>
        </a:p>
      </dgm:t>
    </dgm:pt>
    <dgm:pt modelId="{60A69E9D-D4FD-42DC-9974-4DB1736F7468}" type="sibTrans" cxnId="{677BFD88-7759-4AC6-AFC4-C898645DF8A1}">
      <dgm:prSet/>
      <dgm:spPr/>
      <dgm:t>
        <a:bodyPr/>
        <a:lstStyle/>
        <a:p>
          <a:endParaRPr lang="nl-BE"/>
        </a:p>
      </dgm:t>
    </dgm:pt>
    <dgm:pt modelId="{BA9D420A-A521-404B-B78E-D8CC932D2C31}">
      <dgm:prSet phldrT="[Tekst]"/>
      <dgm:spPr/>
      <dgm:t>
        <a:bodyPr/>
        <a:lstStyle/>
        <a:p>
          <a:r>
            <a:rPr lang="en-US" dirty="0"/>
            <a:t>Control Module Class 3 (Motor)</a:t>
          </a:r>
          <a:endParaRPr lang="nl-BE" dirty="0"/>
        </a:p>
      </dgm:t>
    </dgm:pt>
    <dgm:pt modelId="{83763C1A-25BD-430A-BA15-23BD322AF392}" type="parTrans" cxnId="{5F59967F-2D3D-4461-A9E7-599564416426}">
      <dgm:prSet/>
      <dgm:spPr/>
      <dgm:t>
        <a:bodyPr/>
        <a:lstStyle/>
        <a:p>
          <a:endParaRPr lang="nl-BE"/>
        </a:p>
      </dgm:t>
    </dgm:pt>
    <dgm:pt modelId="{5C9762DC-F0CF-4550-B8F3-F6875A8D0647}" type="sibTrans" cxnId="{5F59967F-2D3D-4461-A9E7-599564416426}">
      <dgm:prSet/>
      <dgm:spPr/>
      <dgm:t>
        <a:bodyPr/>
        <a:lstStyle/>
        <a:p>
          <a:endParaRPr lang="nl-BE"/>
        </a:p>
      </dgm:t>
    </dgm:pt>
    <dgm:pt modelId="{0AF023B5-0ED0-41EA-8F47-5A3F10D4BE48}" type="pres">
      <dgm:prSet presAssocID="{E078BDB9-7D9A-4D40-A327-96B50805C5F1}" presName="hierChild1" presStyleCnt="0">
        <dgm:presLayoutVars>
          <dgm:orgChart val="1"/>
          <dgm:chPref val="1"/>
          <dgm:dir/>
          <dgm:animOne val="branch"/>
          <dgm:animLvl val="lvl"/>
          <dgm:resizeHandles/>
        </dgm:presLayoutVars>
      </dgm:prSet>
      <dgm:spPr/>
    </dgm:pt>
    <dgm:pt modelId="{92DFEDEE-F8DA-42F1-8396-EEAC88C922EE}" type="pres">
      <dgm:prSet presAssocID="{B45331AE-25C2-4942-BEEA-15984F5DCF0A}" presName="hierRoot1" presStyleCnt="0">
        <dgm:presLayoutVars>
          <dgm:hierBranch val="init"/>
        </dgm:presLayoutVars>
      </dgm:prSet>
      <dgm:spPr/>
    </dgm:pt>
    <dgm:pt modelId="{523396F1-DD04-44DC-A59B-4F9AC1BD7DC3}" type="pres">
      <dgm:prSet presAssocID="{B45331AE-25C2-4942-BEEA-15984F5DCF0A}" presName="rootComposite1" presStyleCnt="0"/>
      <dgm:spPr/>
    </dgm:pt>
    <dgm:pt modelId="{B28D967F-BB39-437A-836D-C0AE74A86FAF}" type="pres">
      <dgm:prSet presAssocID="{B45331AE-25C2-4942-BEEA-15984F5DCF0A}" presName="rootText1" presStyleLbl="node0" presStyleIdx="0" presStyleCnt="3">
        <dgm:presLayoutVars>
          <dgm:chPref val="3"/>
        </dgm:presLayoutVars>
      </dgm:prSet>
      <dgm:spPr/>
    </dgm:pt>
    <dgm:pt modelId="{57377725-A670-40F7-AB0A-887B79A24AFD}" type="pres">
      <dgm:prSet presAssocID="{B45331AE-25C2-4942-BEEA-15984F5DCF0A}" presName="rootConnector1" presStyleLbl="node1" presStyleIdx="0" presStyleCnt="0"/>
      <dgm:spPr/>
    </dgm:pt>
    <dgm:pt modelId="{BC1E07BB-B575-48FA-A5AA-8DA11ABB1218}" type="pres">
      <dgm:prSet presAssocID="{B45331AE-25C2-4942-BEEA-15984F5DCF0A}" presName="hierChild2" presStyleCnt="0"/>
      <dgm:spPr/>
    </dgm:pt>
    <dgm:pt modelId="{CB9AC749-4EFC-4269-8452-8EC427B166D6}" type="pres">
      <dgm:prSet presAssocID="{B45331AE-25C2-4942-BEEA-15984F5DCF0A}" presName="hierChild3" presStyleCnt="0"/>
      <dgm:spPr/>
    </dgm:pt>
    <dgm:pt modelId="{90B3EB59-604B-4E8C-ABC8-9508BC66BE92}" type="pres">
      <dgm:prSet presAssocID="{C5CD75BE-8514-4BEA-A76F-96E58B0C7B28}" presName="hierRoot1" presStyleCnt="0">
        <dgm:presLayoutVars>
          <dgm:hierBranch val="init"/>
        </dgm:presLayoutVars>
      </dgm:prSet>
      <dgm:spPr/>
    </dgm:pt>
    <dgm:pt modelId="{DF87BE70-EE58-43F1-9FDD-28A05EA1DD4B}" type="pres">
      <dgm:prSet presAssocID="{C5CD75BE-8514-4BEA-A76F-96E58B0C7B28}" presName="rootComposite1" presStyleCnt="0"/>
      <dgm:spPr/>
    </dgm:pt>
    <dgm:pt modelId="{59317CBD-1912-42BB-83EC-1AD782475B56}" type="pres">
      <dgm:prSet presAssocID="{C5CD75BE-8514-4BEA-A76F-96E58B0C7B28}" presName="rootText1" presStyleLbl="node0" presStyleIdx="1" presStyleCnt="3">
        <dgm:presLayoutVars>
          <dgm:chPref val="3"/>
        </dgm:presLayoutVars>
      </dgm:prSet>
      <dgm:spPr/>
    </dgm:pt>
    <dgm:pt modelId="{6684B7B8-3725-4F36-A7FC-E282C579C4E3}" type="pres">
      <dgm:prSet presAssocID="{C5CD75BE-8514-4BEA-A76F-96E58B0C7B28}" presName="rootConnector1" presStyleLbl="node1" presStyleIdx="0" presStyleCnt="0"/>
      <dgm:spPr/>
    </dgm:pt>
    <dgm:pt modelId="{5D0B080A-1443-4814-9490-5E14B72BC3AF}" type="pres">
      <dgm:prSet presAssocID="{C5CD75BE-8514-4BEA-A76F-96E58B0C7B28}" presName="hierChild2" presStyleCnt="0"/>
      <dgm:spPr/>
    </dgm:pt>
    <dgm:pt modelId="{845D9358-C6C0-43EF-AF43-3B45EE1584AD}" type="pres">
      <dgm:prSet presAssocID="{C5CD75BE-8514-4BEA-A76F-96E58B0C7B28}" presName="hierChild3" presStyleCnt="0"/>
      <dgm:spPr/>
    </dgm:pt>
    <dgm:pt modelId="{57B9F5A5-288E-40DB-BAEF-EB535B8D1533}" type="pres">
      <dgm:prSet presAssocID="{BA9D420A-A521-404B-B78E-D8CC932D2C31}" presName="hierRoot1" presStyleCnt="0">
        <dgm:presLayoutVars>
          <dgm:hierBranch val="init"/>
        </dgm:presLayoutVars>
      </dgm:prSet>
      <dgm:spPr/>
    </dgm:pt>
    <dgm:pt modelId="{A9D68554-E4F5-429C-9979-55EEA6DBC2B5}" type="pres">
      <dgm:prSet presAssocID="{BA9D420A-A521-404B-B78E-D8CC932D2C31}" presName="rootComposite1" presStyleCnt="0"/>
      <dgm:spPr/>
    </dgm:pt>
    <dgm:pt modelId="{D77C75E8-F97E-4B71-8635-B5B4234AE8B1}" type="pres">
      <dgm:prSet presAssocID="{BA9D420A-A521-404B-B78E-D8CC932D2C31}" presName="rootText1" presStyleLbl="node0" presStyleIdx="2" presStyleCnt="3">
        <dgm:presLayoutVars>
          <dgm:chPref val="3"/>
        </dgm:presLayoutVars>
      </dgm:prSet>
      <dgm:spPr/>
    </dgm:pt>
    <dgm:pt modelId="{DA09052B-F2AA-412F-87FB-B6AE91A8CD04}" type="pres">
      <dgm:prSet presAssocID="{BA9D420A-A521-404B-B78E-D8CC932D2C31}" presName="rootConnector1" presStyleLbl="node1" presStyleIdx="0" presStyleCnt="0"/>
      <dgm:spPr/>
    </dgm:pt>
    <dgm:pt modelId="{A50E70D0-7BC7-4330-9317-961B4618A207}" type="pres">
      <dgm:prSet presAssocID="{BA9D420A-A521-404B-B78E-D8CC932D2C31}" presName="hierChild2" presStyleCnt="0"/>
      <dgm:spPr/>
    </dgm:pt>
    <dgm:pt modelId="{2CEC0DA1-E831-4735-81FD-58F6138A913F}" type="pres">
      <dgm:prSet presAssocID="{BA9D420A-A521-404B-B78E-D8CC932D2C31}" presName="hierChild3" presStyleCnt="0"/>
      <dgm:spPr/>
    </dgm:pt>
  </dgm:ptLst>
  <dgm:cxnLst>
    <dgm:cxn modelId="{D89B0D0D-611E-4F65-B202-CB51F894F512}" type="presOf" srcId="{B45331AE-25C2-4942-BEEA-15984F5DCF0A}" destId="{B28D967F-BB39-437A-836D-C0AE74A86FAF}" srcOrd="0" destOrd="0" presId="urn:microsoft.com/office/officeart/2005/8/layout/orgChart1"/>
    <dgm:cxn modelId="{BBCFB23E-4B16-48DD-8769-3ECF42DAD9A5}" type="presOf" srcId="{B45331AE-25C2-4942-BEEA-15984F5DCF0A}" destId="{57377725-A670-40F7-AB0A-887B79A24AFD}" srcOrd="1" destOrd="0" presId="urn:microsoft.com/office/officeart/2005/8/layout/orgChart1"/>
    <dgm:cxn modelId="{184F4675-F6F1-452C-8855-E0F9DCFD6CF2}" type="presOf" srcId="{BA9D420A-A521-404B-B78E-D8CC932D2C31}" destId="{D77C75E8-F97E-4B71-8635-B5B4234AE8B1}" srcOrd="0" destOrd="0" presId="urn:microsoft.com/office/officeart/2005/8/layout/orgChart1"/>
    <dgm:cxn modelId="{5F59967F-2D3D-4461-A9E7-599564416426}" srcId="{E078BDB9-7D9A-4D40-A327-96B50805C5F1}" destId="{BA9D420A-A521-404B-B78E-D8CC932D2C31}" srcOrd="2" destOrd="0" parTransId="{83763C1A-25BD-430A-BA15-23BD322AF392}" sibTransId="{5C9762DC-F0CF-4550-B8F3-F6875A8D0647}"/>
    <dgm:cxn modelId="{677BFD88-7759-4AC6-AFC4-C898645DF8A1}" srcId="{E078BDB9-7D9A-4D40-A327-96B50805C5F1}" destId="{C5CD75BE-8514-4BEA-A76F-96E58B0C7B28}" srcOrd="1" destOrd="0" parTransId="{92B92F6B-29E6-4EE4-B9E9-EFAECF6AA326}" sibTransId="{60A69E9D-D4FD-42DC-9974-4DB1736F7468}"/>
    <dgm:cxn modelId="{D37B62A3-FE19-4C31-B19E-B5CAB465558C}" type="presOf" srcId="{C5CD75BE-8514-4BEA-A76F-96E58B0C7B28}" destId="{6684B7B8-3725-4F36-A7FC-E282C579C4E3}" srcOrd="1" destOrd="0" presId="urn:microsoft.com/office/officeart/2005/8/layout/orgChart1"/>
    <dgm:cxn modelId="{C3D5EACC-8EE0-4087-AA81-97F5E408D20B}" srcId="{E078BDB9-7D9A-4D40-A327-96B50805C5F1}" destId="{B45331AE-25C2-4942-BEEA-15984F5DCF0A}" srcOrd="0" destOrd="0" parTransId="{FBF2E536-C066-4DE6-A592-CE8B299AA97B}" sibTransId="{74A864E9-48C2-4C19-9C57-96116DC01F90}"/>
    <dgm:cxn modelId="{85E270DC-BAD0-47A9-8A66-C9C3B2CE8D5D}" type="presOf" srcId="{BA9D420A-A521-404B-B78E-D8CC932D2C31}" destId="{DA09052B-F2AA-412F-87FB-B6AE91A8CD04}" srcOrd="1" destOrd="0" presId="urn:microsoft.com/office/officeart/2005/8/layout/orgChart1"/>
    <dgm:cxn modelId="{42A534E9-8B91-4824-B5A4-98FF0689C66C}" type="presOf" srcId="{C5CD75BE-8514-4BEA-A76F-96E58B0C7B28}" destId="{59317CBD-1912-42BB-83EC-1AD782475B56}" srcOrd="0" destOrd="0" presId="urn:microsoft.com/office/officeart/2005/8/layout/orgChart1"/>
    <dgm:cxn modelId="{7FC607FE-2D39-401F-A43C-EC22EB057E81}" type="presOf" srcId="{E078BDB9-7D9A-4D40-A327-96B50805C5F1}" destId="{0AF023B5-0ED0-41EA-8F47-5A3F10D4BE48}" srcOrd="0" destOrd="0" presId="urn:microsoft.com/office/officeart/2005/8/layout/orgChart1"/>
    <dgm:cxn modelId="{50184FCB-B2EF-4E99-A1AF-BA8E0C555DDB}" type="presParOf" srcId="{0AF023B5-0ED0-41EA-8F47-5A3F10D4BE48}" destId="{92DFEDEE-F8DA-42F1-8396-EEAC88C922EE}" srcOrd="0" destOrd="0" presId="urn:microsoft.com/office/officeart/2005/8/layout/orgChart1"/>
    <dgm:cxn modelId="{FDF9EDC5-1BDC-43D8-8F20-A5CFF4C3225A}" type="presParOf" srcId="{92DFEDEE-F8DA-42F1-8396-EEAC88C922EE}" destId="{523396F1-DD04-44DC-A59B-4F9AC1BD7DC3}" srcOrd="0" destOrd="0" presId="urn:microsoft.com/office/officeart/2005/8/layout/orgChart1"/>
    <dgm:cxn modelId="{C78C26A5-3D90-4A3B-B126-FCA96120EE83}" type="presParOf" srcId="{523396F1-DD04-44DC-A59B-4F9AC1BD7DC3}" destId="{B28D967F-BB39-437A-836D-C0AE74A86FAF}" srcOrd="0" destOrd="0" presId="urn:microsoft.com/office/officeart/2005/8/layout/orgChart1"/>
    <dgm:cxn modelId="{F0163EB9-D047-4011-9794-43548F1911AE}" type="presParOf" srcId="{523396F1-DD04-44DC-A59B-4F9AC1BD7DC3}" destId="{57377725-A670-40F7-AB0A-887B79A24AFD}" srcOrd="1" destOrd="0" presId="urn:microsoft.com/office/officeart/2005/8/layout/orgChart1"/>
    <dgm:cxn modelId="{A53B46F9-FA6A-4256-A38C-85DDEDC48B8F}" type="presParOf" srcId="{92DFEDEE-F8DA-42F1-8396-EEAC88C922EE}" destId="{BC1E07BB-B575-48FA-A5AA-8DA11ABB1218}" srcOrd="1" destOrd="0" presId="urn:microsoft.com/office/officeart/2005/8/layout/orgChart1"/>
    <dgm:cxn modelId="{F5999170-AA36-4413-8B6E-45BF48B7D198}" type="presParOf" srcId="{92DFEDEE-F8DA-42F1-8396-EEAC88C922EE}" destId="{CB9AC749-4EFC-4269-8452-8EC427B166D6}" srcOrd="2" destOrd="0" presId="urn:microsoft.com/office/officeart/2005/8/layout/orgChart1"/>
    <dgm:cxn modelId="{A190E016-848C-43B2-B1CF-3EA3552AFF41}" type="presParOf" srcId="{0AF023B5-0ED0-41EA-8F47-5A3F10D4BE48}" destId="{90B3EB59-604B-4E8C-ABC8-9508BC66BE92}" srcOrd="1" destOrd="0" presId="urn:microsoft.com/office/officeart/2005/8/layout/orgChart1"/>
    <dgm:cxn modelId="{54BA6BA2-B752-49F1-A3AF-51904E7C3215}" type="presParOf" srcId="{90B3EB59-604B-4E8C-ABC8-9508BC66BE92}" destId="{DF87BE70-EE58-43F1-9FDD-28A05EA1DD4B}" srcOrd="0" destOrd="0" presId="urn:microsoft.com/office/officeart/2005/8/layout/orgChart1"/>
    <dgm:cxn modelId="{9D75D22A-DDF6-4E2A-A0C8-CEC74E2F06ED}" type="presParOf" srcId="{DF87BE70-EE58-43F1-9FDD-28A05EA1DD4B}" destId="{59317CBD-1912-42BB-83EC-1AD782475B56}" srcOrd="0" destOrd="0" presId="urn:microsoft.com/office/officeart/2005/8/layout/orgChart1"/>
    <dgm:cxn modelId="{9C914257-A101-420E-921D-F550208FD383}" type="presParOf" srcId="{DF87BE70-EE58-43F1-9FDD-28A05EA1DD4B}" destId="{6684B7B8-3725-4F36-A7FC-E282C579C4E3}" srcOrd="1" destOrd="0" presId="urn:microsoft.com/office/officeart/2005/8/layout/orgChart1"/>
    <dgm:cxn modelId="{67C181E2-D0BC-4F86-8640-1F835581FB6C}" type="presParOf" srcId="{90B3EB59-604B-4E8C-ABC8-9508BC66BE92}" destId="{5D0B080A-1443-4814-9490-5E14B72BC3AF}" srcOrd="1" destOrd="0" presId="urn:microsoft.com/office/officeart/2005/8/layout/orgChart1"/>
    <dgm:cxn modelId="{735D5DF9-A313-43D4-BE4F-B15C854EBC55}" type="presParOf" srcId="{90B3EB59-604B-4E8C-ABC8-9508BC66BE92}" destId="{845D9358-C6C0-43EF-AF43-3B45EE1584AD}" srcOrd="2" destOrd="0" presId="urn:microsoft.com/office/officeart/2005/8/layout/orgChart1"/>
    <dgm:cxn modelId="{E7DD087D-517B-4CA0-8817-5ABDD9ACCFE4}" type="presParOf" srcId="{0AF023B5-0ED0-41EA-8F47-5A3F10D4BE48}" destId="{57B9F5A5-288E-40DB-BAEF-EB535B8D1533}" srcOrd="2" destOrd="0" presId="urn:microsoft.com/office/officeart/2005/8/layout/orgChart1"/>
    <dgm:cxn modelId="{5712721F-F6AB-4830-B18E-8C1BB6E96C30}" type="presParOf" srcId="{57B9F5A5-288E-40DB-BAEF-EB535B8D1533}" destId="{A9D68554-E4F5-429C-9979-55EEA6DBC2B5}" srcOrd="0" destOrd="0" presId="urn:microsoft.com/office/officeart/2005/8/layout/orgChart1"/>
    <dgm:cxn modelId="{388FC5A6-608C-4372-AF23-7EE42BBBC730}" type="presParOf" srcId="{A9D68554-E4F5-429C-9979-55EEA6DBC2B5}" destId="{D77C75E8-F97E-4B71-8635-B5B4234AE8B1}" srcOrd="0" destOrd="0" presId="urn:microsoft.com/office/officeart/2005/8/layout/orgChart1"/>
    <dgm:cxn modelId="{E3859DF6-DEB2-4D5D-B1A9-EB9FB7B50C73}" type="presParOf" srcId="{A9D68554-E4F5-429C-9979-55EEA6DBC2B5}" destId="{DA09052B-F2AA-412F-87FB-B6AE91A8CD04}" srcOrd="1" destOrd="0" presId="urn:microsoft.com/office/officeart/2005/8/layout/orgChart1"/>
    <dgm:cxn modelId="{F9FCFF73-CE18-4187-9E1B-E7593EB392D4}" type="presParOf" srcId="{57B9F5A5-288E-40DB-BAEF-EB535B8D1533}" destId="{A50E70D0-7BC7-4330-9317-961B4618A207}" srcOrd="1" destOrd="0" presId="urn:microsoft.com/office/officeart/2005/8/layout/orgChart1"/>
    <dgm:cxn modelId="{ED8F0E81-1B28-4FCF-95D3-596672428BB8}" type="presParOf" srcId="{57B9F5A5-288E-40DB-BAEF-EB535B8D1533}" destId="{2CEC0DA1-E831-4735-81FD-58F6138A913F}" srcOrd="2" destOrd="0" presId="urn:microsoft.com/office/officeart/2005/8/layout/orgChar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41650F4-9493-4B2B-A00C-3562F8F8C4C6}" type="doc">
      <dgm:prSet loTypeId="urn:microsoft.com/office/officeart/2005/8/layout/chevron1" loCatId="process" qsTypeId="urn:microsoft.com/office/officeart/2005/8/quickstyle/simple1" qsCatId="simple" csTypeId="urn:microsoft.com/office/officeart/2005/8/colors/accent1_2" csCatId="accent1" phldr="1"/>
      <dgm:spPr/>
    </dgm:pt>
    <dgm:pt modelId="{EBD72078-3F5A-4F27-AA90-BBD0503B6B6A}">
      <dgm:prSet phldrT="[Text]"/>
      <dgm:spPr/>
      <dgm:t>
        <a:bodyPr/>
        <a:lstStyle/>
        <a:p>
          <a:r>
            <a:rPr lang="en-US"/>
            <a:t>FHX File</a:t>
          </a:r>
        </a:p>
      </dgm:t>
    </dgm:pt>
    <dgm:pt modelId="{3D11ED78-B9D2-4F8A-8A7C-66CB3798B347}" type="parTrans" cxnId="{7BBA4437-9CC1-4DD5-8E81-390CA920BB77}">
      <dgm:prSet/>
      <dgm:spPr/>
      <dgm:t>
        <a:bodyPr/>
        <a:lstStyle/>
        <a:p>
          <a:endParaRPr lang="en-US"/>
        </a:p>
      </dgm:t>
    </dgm:pt>
    <dgm:pt modelId="{7A40EAD3-7B7D-40C5-81F9-4B9BCE30CB19}" type="sibTrans" cxnId="{7BBA4437-9CC1-4DD5-8E81-390CA920BB77}">
      <dgm:prSet/>
      <dgm:spPr/>
      <dgm:t>
        <a:bodyPr/>
        <a:lstStyle/>
        <a:p>
          <a:endParaRPr lang="en-US"/>
        </a:p>
      </dgm:t>
    </dgm:pt>
    <dgm:pt modelId="{C001F97D-16DD-4033-BE46-C52E2FF0087C}">
      <dgm:prSet phldrT="[Text]"/>
      <dgm:spPr>
        <a:solidFill>
          <a:schemeClr val="accent2"/>
        </a:solidFill>
      </dgm:spPr>
      <dgm:t>
        <a:bodyPr/>
        <a:lstStyle/>
        <a:p>
          <a:r>
            <a:rPr lang="en-US"/>
            <a:t>Tool</a:t>
          </a:r>
        </a:p>
      </dgm:t>
    </dgm:pt>
    <dgm:pt modelId="{5AA1B1A1-11ED-4845-99D1-7906538E90EB}" type="parTrans" cxnId="{A0C9ACE1-6DB0-46E2-93BE-A372D304AADD}">
      <dgm:prSet/>
      <dgm:spPr/>
      <dgm:t>
        <a:bodyPr/>
        <a:lstStyle/>
        <a:p>
          <a:endParaRPr lang="en-US"/>
        </a:p>
      </dgm:t>
    </dgm:pt>
    <dgm:pt modelId="{E9188F01-5128-4778-9A7B-637883F23B74}" type="sibTrans" cxnId="{A0C9ACE1-6DB0-46E2-93BE-A372D304AADD}">
      <dgm:prSet/>
      <dgm:spPr/>
      <dgm:t>
        <a:bodyPr/>
        <a:lstStyle/>
        <a:p>
          <a:endParaRPr lang="en-US"/>
        </a:p>
      </dgm:t>
    </dgm:pt>
    <dgm:pt modelId="{AC7EC166-A249-42A3-96F5-A19E254A6350}">
      <dgm:prSet phldrT="[Text]"/>
      <dgm:spPr>
        <a:solidFill>
          <a:schemeClr val="accent1"/>
        </a:solidFill>
      </dgm:spPr>
      <dgm:t>
        <a:bodyPr/>
        <a:lstStyle/>
        <a:p>
          <a:r>
            <a:rPr lang="en-US"/>
            <a:t>Database</a:t>
          </a:r>
        </a:p>
      </dgm:t>
    </dgm:pt>
    <dgm:pt modelId="{03FBBD0F-5A56-446C-8B37-A2A76503DD69}" type="parTrans" cxnId="{E2F16B26-51BC-4709-BEE9-E33E814F93B4}">
      <dgm:prSet/>
      <dgm:spPr/>
      <dgm:t>
        <a:bodyPr/>
        <a:lstStyle/>
        <a:p>
          <a:endParaRPr lang="en-US"/>
        </a:p>
      </dgm:t>
    </dgm:pt>
    <dgm:pt modelId="{4253D0D5-3916-485C-8065-FAE5B404FC1C}" type="sibTrans" cxnId="{E2F16B26-51BC-4709-BEE9-E33E814F93B4}">
      <dgm:prSet/>
      <dgm:spPr/>
      <dgm:t>
        <a:bodyPr/>
        <a:lstStyle/>
        <a:p>
          <a:endParaRPr lang="en-US"/>
        </a:p>
      </dgm:t>
    </dgm:pt>
    <dgm:pt modelId="{6086BBC1-DD57-4D12-BCF8-2906DBD39B2C}" type="pres">
      <dgm:prSet presAssocID="{641650F4-9493-4B2B-A00C-3562F8F8C4C6}" presName="Name0" presStyleCnt="0">
        <dgm:presLayoutVars>
          <dgm:dir/>
          <dgm:animLvl val="lvl"/>
          <dgm:resizeHandles val="exact"/>
        </dgm:presLayoutVars>
      </dgm:prSet>
      <dgm:spPr/>
    </dgm:pt>
    <dgm:pt modelId="{57CC9849-F5DD-4A14-8146-FBAFBB76BE50}" type="pres">
      <dgm:prSet presAssocID="{EBD72078-3F5A-4F27-AA90-BBD0503B6B6A}" presName="parTxOnly" presStyleLbl="node1" presStyleIdx="0" presStyleCnt="3">
        <dgm:presLayoutVars>
          <dgm:chMax val="0"/>
          <dgm:chPref val="0"/>
          <dgm:bulletEnabled val="1"/>
        </dgm:presLayoutVars>
      </dgm:prSet>
      <dgm:spPr/>
    </dgm:pt>
    <dgm:pt modelId="{2D286744-FED8-478E-942A-823BB896103F}" type="pres">
      <dgm:prSet presAssocID="{7A40EAD3-7B7D-40C5-81F9-4B9BCE30CB19}" presName="parTxOnlySpace" presStyleCnt="0"/>
      <dgm:spPr/>
    </dgm:pt>
    <dgm:pt modelId="{F51872DD-B2AD-4890-972C-895BDBCBBA49}" type="pres">
      <dgm:prSet presAssocID="{C001F97D-16DD-4033-BE46-C52E2FF0087C}" presName="parTxOnly" presStyleLbl="node1" presStyleIdx="1" presStyleCnt="3">
        <dgm:presLayoutVars>
          <dgm:chMax val="0"/>
          <dgm:chPref val="0"/>
          <dgm:bulletEnabled val="1"/>
        </dgm:presLayoutVars>
      </dgm:prSet>
      <dgm:spPr/>
    </dgm:pt>
    <dgm:pt modelId="{17315B08-ECEF-4F3D-B5DE-A68D52F8C419}" type="pres">
      <dgm:prSet presAssocID="{E9188F01-5128-4778-9A7B-637883F23B74}" presName="parTxOnlySpace" presStyleCnt="0"/>
      <dgm:spPr/>
    </dgm:pt>
    <dgm:pt modelId="{ECFCEE87-DE84-4010-AD5D-AFC59AF92F23}" type="pres">
      <dgm:prSet presAssocID="{AC7EC166-A249-42A3-96F5-A19E254A6350}" presName="parTxOnly" presStyleLbl="node1" presStyleIdx="2" presStyleCnt="3">
        <dgm:presLayoutVars>
          <dgm:chMax val="0"/>
          <dgm:chPref val="0"/>
          <dgm:bulletEnabled val="1"/>
        </dgm:presLayoutVars>
      </dgm:prSet>
      <dgm:spPr/>
    </dgm:pt>
  </dgm:ptLst>
  <dgm:cxnLst>
    <dgm:cxn modelId="{6BCD8613-8AC0-42FD-B584-1C2310290805}" type="presOf" srcId="{EBD72078-3F5A-4F27-AA90-BBD0503B6B6A}" destId="{57CC9849-F5DD-4A14-8146-FBAFBB76BE50}" srcOrd="0" destOrd="0" presId="urn:microsoft.com/office/officeart/2005/8/layout/chevron1"/>
    <dgm:cxn modelId="{E2F16B26-51BC-4709-BEE9-E33E814F93B4}" srcId="{641650F4-9493-4B2B-A00C-3562F8F8C4C6}" destId="{AC7EC166-A249-42A3-96F5-A19E254A6350}" srcOrd="2" destOrd="0" parTransId="{03FBBD0F-5A56-446C-8B37-A2A76503DD69}" sibTransId="{4253D0D5-3916-485C-8065-FAE5B404FC1C}"/>
    <dgm:cxn modelId="{7BBA4437-9CC1-4DD5-8E81-390CA920BB77}" srcId="{641650F4-9493-4B2B-A00C-3562F8F8C4C6}" destId="{EBD72078-3F5A-4F27-AA90-BBD0503B6B6A}" srcOrd="0" destOrd="0" parTransId="{3D11ED78-B9D2-4F8A-8A7C-66CB3798B347}" sibTransId="{7A40EAD3-7B7D-40C5-81F9-4B9BCE30CB19}"/>
    <dgm:cxn modelId="{09CD3661-67E6-4D58-9B79-C6CA5875D1F9}" type="presOf" srcId="{C001F97D-16DD-4033-BE46-C52E2FF0087C}" destId="{F51872DD-B2AD-4890-972C-895BDBCBBA49}" srcOrd="0" destOrd="0" presId="urn:microsoft.com/office/officeart/2005/8/layout/chevron1"/>
    <dgm:cxn modelId="{60637A6B-AC17-4580-BAF7-592D56121B52}" type="presOf" srcId="{641650F4-9493-4B2B-A00C-3562F8F8C4C6}" destId="{6086BBC1-DD57-4D12-BCF8-2906DBD39B2C}" srcOrd="0" destOrd="0" presId="urn:microsoft.com/office/officeart/2005/8/layout/chevron1"/>
    <dgm:cxn modelId="{2A6CFEB8-9330-499A-86D1-4A2B7BEAA6CF}" type="presOf" srcId="{AC7EC166-A249-42A3-96F5-A19E254A6350}" destId="{ECFCEE87-DE84-4010-AD5D-AFC59AF92F23}" srcOrd="0" destOrd="0" presId="urn:microsoft.com/office/officeart/2005/8/layout/chevron1"/>
    <dgm:cxn modelId="{A0C9ACE1-6DB0-46E2-93BE-A372D304AADD}" srcId="{641650F4-9493-4B2B-A00C-3562F8F8C4C6}" destId="{C001F97D-16DD-4033-BE46-C52E2FF0087C}" srcOrd="1" destOrd="0" parTransId="{5AA1B1A1-11ED-4845-99D1-7906538E90EB}" sibTransId="{E9188F01-5128-4778-9A7B-637883F23B74}"/>
    <dgm:cxn modelId="{8F587A34-B4DA-4D57-88DF-351EC6D168B0}" type="presParOf" srcId="{6086BBC1-DD57-4D12-BCF8-2906DBD39B2C}" destId="{57CC9849-F5DD-4A14-8146-FBAFBB76BE50}" srcOrd="0" destOrd="0" presId="urn:microsoft.com/office/officeart/2005/8/layout/chevron1"/>
    <dgm:cxn modelId="{815504FE-64BC-4BC7-BD1D-8D132AF854D2}" type="presParOf" srcId="{6086BBC1-DD57-4D12-BCF8-2906DBD39B2C}" destId="{2D286744-FED8-478E-942A-823BB896103F}" srcOrd="1" destOrd="0" presId="urn:microsoft.com/office/officeart/2005/8/layout/chevron1"/>
    <dgm:cxn modelId="{BA8DF50D-C5F6-4BE5-B927-812AABA99CDB}" type="presParOf" srcId="{6086BBC1-DD57-4D12-BCF8-2906DBD39B2C}" destId="{F51872DD-B2AD-4890-972C-895BDBCBBA49}" srcOrd="2" destOrd="0" presId="urn:microsoft.com/office/officeart/2005/8/layout/chevron1"/>
    <dgm:cxn modelId="{2D27FB4E-4193-4F00-A284-EB2109F9B87E}" type="presParOf" srcId="{6086BBC1-DD57-4D12-BCF8-2906DBD39B2C}" destId="{17315B08-ECEF-4F3D-B5DE-A68D52F8C419}" srcOrd="3" destOrd="0" presId="urn:microsoft.com/office/officeart/2005/8/layout/chevron1"/>
    <dgm:cxn modelId="{AF90B226-5504-48A8-B2BA-172CADD10F77}" type="presParOf" srcId="{6086BBC1-DD57-4D12-BCF8-2906DBD39B2C}" destId="{ECFCEE87-DE84-4010-AD5D-AFC59AF92F2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41650F4-9493-4B2B-A00C-3562F8F8C4C6}" type="doc">
      <dgm:prSet loTypeId="urn:microsoft.com/office/officeart/2005/8/layout/chevron1" loCatId="process" qsTypeId="urn:microsoft.com/office/officeart/2005/8/quickstyle/simple1" qsCatId="simple" csTypeId="urn:microsoft.com/office/officeart/2005/8/colors/accent1_2" csCatId="accent1" phldr="1"/>
      <dgm:spPr/>
    </dgm:pt>
    <dgm:pt modelId="{EBD72078-3F5A-4F27-AA90-BBD0503B6B6A}">
      <dgm:prSet phldrT="[Text]"/>
      <dgm:spPr/>
      <dgm:t>
        <a:bodyPr/>
        <a:lstStyle/>
        <a:p>
          <a:r>
            <a:rPr lang="en-US"/>
            <a:t>FHX File</a:t>
          </a:r>
        </a:p>
      </dgm:t>
    </dgm:pt>
    <dgm:pt modelId="{3D11ED78-B9D2-4F8A-8A7C-66CB3798B347}" type="parTrans" cxnId="{7BBA4437-9CC1-4DD5-8E81-390CA920BB77}">
      <dgm:prSet/>
      <dgm:spPr/>
      <dgm:t>
        <a:bodyPr/>
        <a:lstStyle/>
        <a:p>
          <a:endParaRPr lang="en-US"/>
        </a:p>
      </dgm:t>
    </dgm:pt>
    <dgm:pt modelId="{7A40EAD3-7B7D-40C5-81F9-4B9BCE30CB19}" type="sibTrans" cxnId="{7BBA4437-9CC1-4DD5-8E81-390CA920BB77}">
      <dgm:prSet/>
      <dgm:spPr/>
      <dgm:t>
        <a:bodyPr/>
        <a:lstStyle/>
        <a:p>
          <a:endParaRPr lang="en-US"/>
        </a:p>
      </dgm:t>
    </dgm:pt>
    <dgm:pt modelId="{C001F97D-16DD-4033-BE46-C52E2FF0087C}">
      <dgm:prSet phldrT="[Text]"/>
      <dgm:spPr>
        <a:solidFill>
          <a:schemeClr val="accent2"/>
        </a:solidFill>
      </dgm:spPr>
      <dgm:t>
        <a:bodyPr/>
        <a:lstStyle/>
        <a:p>
          <a:r>
            <a:rPr lang="en-US"/>
            <a:t>Tool</a:t>
          </a:r>
        </a:p>
      </dgm:t>
    </dgm:pt>
    <dgm:pt modelId="{5AA1B1A1-11ED-4845-99D1-7906538E90EB}" type="parTrans" cxnId="{A0C9ACE1-6DB0-46E2-93BE-A372D304AADD}">
      <dgm:prSet/>
      <dgm:spPr/>
      <dgm:t>
        <a:bodyPr/>
        <a:lstStyle/>
        <a:p>
          <a:endParaRPr lang="en-US"/>
        </a:p>
      </dgm:t>
    </dgm:pt>
    <dgm:pt modelId="{E9188F01-5128-4778-9A7B-637883F23B74}" type="sibTrans" cxnId="{A0C9ACE1-6DB0-46E2-93BE-A372D304AADD}">
      <dgm:prSet/>
      <dgm:spPr/>
      <dgm:t>
        <a:bodyPr/>
        <a:lstStyle/>
        <a:p>
          <a:endParaRPr lang="en-US"/>
        </a:p>
      </dgm:t>
    </dgm:pt>
    <dgm:pt modelId="{AC7EC166-A249-42A3-96F5-A19E254A6350}">
      <dgm:prSet phldrT="[Text]"/>
      <dgm:spPr>
        <a:solidFill>
          <a:schemeClr val="accent1"/>
        </a:solidFill>
      </dgm:spPr>
      <dgm:t>
        <a:bodyPr/>
        <a:lstStyle/>
        <a:p>
          <a:r>
            <a:rPr lang="en-US"/>
            <a:t>Database</a:t>
          </a:r>
        </a:p>
      </dgm:t>
    </dgm:pt>
    <dgm:pt modelId="{03FBBD0F-5A56-446C-8B37-A2A76503DD69}" type="parTrans" cxnId="{E2F16B26-51BC-4709-BEE9-E33E814F93B4}">
      <dgm:prSet/>
      <dgm:spPr/>
      <dgm:t>
        <a:bodyPr/>
        <a:lstStyle/>
        <a:p>
          <a:endParaRPr lang="en-US"/>
        </a:p>
      </dgm:t>
    </dgm:pt>
    <dgm:pt modelId="{4253D0D5-3916-485C-8065-FAE5B404FC1C}" type="sibTrans" cxnId="{E2F16B26-51BC-4709-BEE9-E33E814F93B4}">
      <dgm:prSet/>
      <dgm:spPr/>
      <dgm:t>
        <a:bodyPr/>
        <a:lstStyle/>
        <a:p>
          <a:endParaRPr lang="en-US"/>
        </a:p>
      </dgm:t>
    </dgm:pt>
    <dgm:pt modelId="{6086BBC1-DD57-4D12-BCF8-2906DBD39B2C}" type="pres">
      <dgm:prSet presAssocID="{641650F4-9493-4B2B-A00C-3562F8F8C4C6}" presName="Name0" presStyleCnt="0">
        <dgm:presLayoutVars>
          <dgm:dir/>
          <dgm:animLvl val="lvl"/>
          <dgm:resizeHandles val="exact"/>
        </dgm:presLayoutVars>
      </dgm:prSet>
      <dgm:spPr/>
    </dgm:pt>
    <dgm:pt modelId="{57CC9849-F5DD-4A14-8146-FBAFBB76BE50}" type="pres">
      <dgm:prSet presAssocID="{EBD72078-3F5A-4F27-AA90-BBD0503B6B6A}" presName="parTxOnly" presStyleLbl="node1" presStyleIdx="0" presStyleCnt="3">
        <dgm:presLayoutVars>
          <dgm:chMax val="0"/>
          <dgm:chPref val="0"/>
          <dgm:bulletEnabled val="1"/>
        </dgm:presLayoutVars>
      </dgm:prSet>
      <dgm:spPr/>
    </dgm:pt>
    <dgm:pt modelId="{2D286744-FED8-478E-942A-823BB896103F}" type="pres">
      <dgm:prSet presAssocID="{7A40EAD3-7B7D-40C5-81F9-4B9BCE30CB19}" presName="parTxOnlySpace" presStyleCnt="0"/>
      <dgm:spPr/>
    </dgm:pt>
    <dgm:pt modelId="{F51872DD-B2AD-4890-972C-895BDBCBBA49}" type="pres">
      <dgm:prSet presAssocID="{C001F97D-16DD-4033-BE46-C52E2FF0087C}" presName="parTxOnly" presStyleLbl="node1" presStyleIdx="1" presStyleCnt="3">
        <dgm:presLayoutVars>
          <dgm:chMax val="0"/>
          <dgm:chPref val="0"/>
          <dgm:bulletEnabled val="1"/>
        </dgm:presLayoutVars>
      </dgm:prSet>
      <dgm:spPr/>
    </dgm:pt>
    <dgm:pt modelId="{17315B08-ECEF-4F3D-B5DE-A68D52F8C419}" type="pres">
      <dgm:prSet presAssocID="{E9188F01-5128-4778-9A7B-637883F23B74}" presName="parTxOnlySpace" presStyleCnt="0"/>
      <dgm:spPr/>
    </dgm:pt>
    <dgm:pt modelId="{ECFCEE87-DE84-4010-AD5D-AFC59AF92F23}" type="pres">
      <dgm:prSet presAssocID="{AC7EC166-A249-42A3-96F5-A19E254A6350}" presName="parTxOnly" presStyleLbl="node1" presStyleIdx="2" presStyleCnt="3">
        <dgm:presLayoutVars>
          <dgm:chMax val="0"/>
          <dgm:chPref val="0"/>
          <dgm:bulletEnabled val="1"/>
        </dgm:presLayoutVars>
      </dgm:prSet>
      <dgm:spPr/>
    </dgm:pt>
  </dgm:ptLst>
  <dgm:cxnLst>
    <dgm:cxn modelId="{6BCD8613-8AC0-42FD-B584-1C2310290805}" type="presOf" srcId="{EBD72078-3F5A-4F27-AA90-BBD0503B6B6A}" destId="{57CC9849-F5DD-4A14-8146-FBAFBB76BE50}" srcOrd="0" destOrd="0" presId="urn:microsoft.com/office/officeart/2005/8/layout/chevron1"/>
    <dgm:cxn modelId="{E2F16B26-51BC-4709-BEE9-E33E814F93B4}" srcId="{641650F4-9493-4B2B-A00C-3562F8F8C4C6}" destId="{AC7EC166-A249-42A3-96F5-A19E254A6350}" srcOrd="2" destOrd="0" parTransId="{03FBBD0F-5A56-446C-8B37-A2A76503DD69}" sibTransId="{4253D0D5-3916-485C-8065-FAE5B404FC1C}"/>
    <dgm:cxn modelId="{7BBA4437-9CC1-4DD5-8E81-390CA920BB77}" srcId="{641650F4-9493-4B2B-A00C-3562F8F8C4C6}" destId="{EBD72078-3F5A-4F27-AA90-BBD0503B6B6A}" srcOrd="0" destOrd="0" parTransId="{3D11ED78-B9D2-4F8A-8A7C-66CB3798B347}" sibTransId="{7A40EAD3-7B7D-40C5-81F9-4B9BCE30CB19}"/>
    <dgm:cxn modelId="{09CD3661-67E6-4D58-9B79-C6CA5875D1F9}" type="presOf" srcId="{C001F97D-16DD-4033-BE46-C52E2FF0087C}" destId="{F51872DD-B2AD-4890-972C-895BDBCBBA49}" srcOrd="0" destOrd="0" presId="urn:microsoft.com/office/officeart/2005/8/layout/chevron1"/>
    <dgm:cxn modelId="{60637A6B-AC17-4580-BAF7-592D56121B52}" type="presOf" srcId="{641650F4-9493-4B2B-A00C-3562F8F8C4C6}" destId="{6086BBC1-DD57-4D12-BCF8-2906DBD39B2C}" srcOrd="0" destOrd="0" presId="urn:microsoft.com/office/officeart/2005/8/layout/chevron1"/>
    <dgm:cxn modelId="{2A6CFEB8-9330-499A-86D1-4A2B7BEAA6CF}" type="presOf" srcId="{AC7EC166-A249-42A3-96F5-A19E254A6350}" destId="{ECFCEE87-DE84-4010-AD5D-AFC59AF92F23}" srcOrd="0" destOrd="0" presId="urn:microsoft.com/office/officeart/2005/8/layout/chevron1"/>
    <dgm:cxn modelId="{A0C9ACE1-6DB0-46E2-93BE-A372D304AADD}" srcId="{641650F4-9493-4B2B-A00C-3562F8F8C4C6}" destId="{C001F97D-16DD-4033-BE46-C52E2FF0087C}" srcOrd="1" destOrd="0" parTransId="{5AA1B1A1-11ED-4845-99D1-7906538E90EB}" sibTransId="{E9188F01-5128-4778-9A7B-637883F23B74}"/>
    <dgm:cxn modelId="{8F587A34-B4DA-4D57-88DF-351EC6D168B0}" type="presParOf" srcId="{6086BBC1-DD57-4D12-BCF8-2906DBD39B2C}" destId="{57CC9849-F5DD-4A14-8146-FBAFBB76BE50}" srcOrd="0" destOrd="0" presId="urn:microsoft.com/office/officeart/2005/8/layout/chevron1"/>
    <dgm:cxn modelId="{815504FE-64BC-4BC7-BD1D-8D132AF854D2}" type="presParOf" srcId="{6086BBC1-DD57-4D12-BCF8-2906DBD39B2C}" destId="{2D286744-FED8-478E-942A-823BB896103F}" srcOrd="1" destOrd="0" presId="urn:microsoft.com/office/officeart/2005/8/layout/chevron1"/>
    <dgm:cxn modelId="{BA8DF50D-C5F6-4BE5-B927-812AABA99CDB}" type="presParOf" srcId="{6086BBC1-DD57-4D12-BCF8-2906DBD39B2C}" destId="{F51872DD-B2AD-4890-972C-895BDBCBBA49}" srcOrd="2" destOrd="0" presId="urn:microsoft.com/office/officeart/2005/8/layout/chevron1"/>
    <dgm:cxn modelId="{2D27FB4E-4193-4F00-A284-EB2109F9B87E}" type="presParOf" srcId="{6086BBC1-DD57-4D12-BCF8-2906DBD39B2C}" destId="{17315B08-ECEF-4F3D-B5DE-A68D52F8C419}" srcOrd="3" destOrd="0" presId="urn:microsoft.com/office/officeart/2005/8/layout/chevron1"/>
    <dgm:cxn modelId="{AF90B226-5504-48A8-B2BA-172CADD10F77}" type="presParOf" srcId="{6086BBC1-DD57-4D12-BCF8-2906DBD39B2C}" destId="{ECFCEE87-DE84-4010-AD5D-AFC59AF92F2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41650F4-9493-4B2B-A00C-3562F8F8C4C6}" type="doc">
      <dgm:prSet loTypeId="urn:microsoft.com/office/officeart/2005/8/layout/chevron1" loCatId="process" qsTypeId="urn:microsoft.com/office/officeart/2005/8/quickstyle/simple1" qsCatId="simple" csTypeId="urn:microsoft.com/office/officeart/2005/8/colors/accent1_2" csCatId="accent1" phldr="1"/>
      <dgm:spPr/>
    </dgm:pt>
    <dgm:pt modelId="{EBD72078-3F5A-4F27-AA90-BBD0503B6B6A}">
      <dgm:prSet phldrT="[Text]"/>
      <dgm:spPr/>
      <dgm:t>
        <a:bodyPr/>
        <a:lstStyle/>
        <a:p>
          <a:r>
            <a:rPr lang="en-US"/>
            <a:t>FHX File</a:t>
          </a:r>
        </a:p>
      </dgm:t>
    </dgm:pt>
    <dgm:pt modelId="{3D11ED78-B9D2-4F8A-8A7C-66CB3798B347}" type="parTrans" cxnId="{7BBA4437-9CC1-4DD5-8E81-390CA920BB77}">
      <dgm:prSet/>
      <dgm:spPr/>
      <dgm:t>
        <a:bodyPr/>
        <a:lstStyle/>
        <a:p>
          <a:endParaRPr lang="en-US"/>
        </a:p>
      </dgm:t>
    </dgm:pt>
    <dgm:pt modelId="{7A40EAD3-7B7D-40C5-81F9-4B9BCE30CB19}" type="sibTrans" cxnId="{7BBA4437-9CC1-4DD5-8E81-390CA920BB77}">
      <dgm:prSet/>
      <dgm:spPr/>
      <dgm:t>
        <a:bodyPr/>
        <a:lstStyle/>
        <a:p>
          <a:endParaRPr lang="en-US"/>
        </a:p>
      </dgm:t>
    </dgm:pt>
    <dgm:pt modelId="{C001F97D-16DD-4033-BE46-C52E2FF0087C}">
      <dgm:prSet phldrT="[Text]"/>
      <dgm:spPr>
        <a:solidFill>
          <a:schemeClr val="accent2"/>
        </a:solidFill>
      </dgm:spPr>
      <dgm:t>
        <a:bodyPr/>
        <a:lstStyle/>
        <a:p>
          <a:r>
            <a:rPr lang="en-US"/>
            <a:t>Tool</a:t>
          </a:r>
        </a:p>
      </dgm:t>
    </dgm:pt>
    <dgm:pt modelId="{5AA1B1A1-11ED-4845-99D1-7906538E90EB}" type="parTrans" cxnId="{A0C9ACE1-6DB0-46E2-93BE-A372D304AADD}">
      <dgm:prSet/>
      <dgm:spPr/>
      <dgm:t>
        <a:bodyPr/>
        <a:lstStyle/>
        <a:p>
          <a:endParaRPr lang="en-US"/>
        </a:p>
      </dgm:t>
    </dgm:pt>
    <dgm:pt modelId="{E9188F01-5128-4778-9A7B-637883F23B74}" type="sibTrans" cxnId="{A0C9ACE1-6DB0-46E2-93BE-A372D304AADD}">
      <dgm:prSet/>
      <dgm:spPr/>
      <dgm:t>
        <a:bodyPr/>
        <a:lstStyle/>
        <a:p>
          <a:endParaRPr lang="en-US"/>
        </a:p>
      </dgm:t>
    </dgm:pt>
    <dgm:pt modelId="{AC7EC166-A249-42A3-96F5-A19E254A6350}">
      <dgm:prSet phldrT="[Text]"/>
      <dgm:spPr>
        <a:solidFill>
          <a:schemeClr val="accent1"/>
        </a:solidFill>
      </dgm:spPr>
      <dgm:t>
        <a:bodyPr/>
        <a:lstStyle/>
        <a:p>
          <a:r>
            <a:rPr lang="en-US"/>
            <a:t>Database</a:t>
          </a:r>
        </a:p>
      </dgm:t>
    </dgm:pt>
    <dgm:pt modelId="{03FBBD0F-5A56-446C-8B37-A2A76503DD69}" type="parTrans" cxnId="{E2F16B26-51BC-4709-BEE9-E33E814F93B4}">
      <dgm:prSet/>
      <dgm:spPr/>
      <dgm:t>
        <a:bodyPr/>
        <a:lstStyle/>
        <a:p>
          <a:endParaRPr lang="en-US"/>
        </a:p>
      </dgm:t>
    </dgm:pt>
    <dgm:pt modelId="{4253D0D5-3916-485C-8065-FAE5B404FC1C}" type="sibTrans" cxnId="{E2F16B26-51BC-4709-BEE9-E33E814F93B4}">
      <dgm:prSet/>
      <dgm:spPr/>
      <dgm:t>
        <a:bodyPr/>
        <a:lstStyle/>
        <a:p>
          <a:endParaRPr lang="en-US"/>
        </a:p>
      </dgm:t>
    </dgm:pt>
    <dgm:pt modelId="{6086BBC1-DD57-4D12-BCF8-2906DBD39B2C}" type="pres">
      <dgm:prSet presAssocID="{641650F4-9493-4B2B-A00C-3562F8F8C4C6}" presName="Name0" presStyleCnt="0">
        <dgm:presLayoutVars>
          <dgm:dir/>
          <dgm:animLvl val="lvl"/>
          <dgm:resizeHandles val="exact"/>
        </dgm:presLayoutVars>
      </dgm:prSet>
      <dgm:spPr/>
    </dgm:pt>
    <dgm:pt modelId="{57CC9849-F5DD-4A14-8146-FBAFBB76BE50}" type="pres">
      <dgm:prSet presAssocID="{EBD72078-3F5A-4F27-AA90-BBD0503B6B6A}" presName="parTxOnly" presStyleLbl="node1" presStyleIdx="0" presStyleCnt="3">
        <dgm:presLayoutVars>
          <dgm:chMax val="0"/>
          <dgm:chPref val="0"/>
          <dgm:bulletEnabled val="1"/>
        </dgm:presLayoutVars>
      </dgm:prSet>
      <dgm:spPr/>
    </dgm:pt>
    <dgm:pt modelId="{2D286744-FED8-478E-942A-823BB896103F}" type="pres">
      <dgm:prSet presAssocID="{7A40EAD3-7B7D-40C5-81F9-4B9BCE30CB19}" presName="parTxOnlySpace" presStyleCnt="0"/>
      <dgm:spPr/>
    </dgm:pt>
    <dgm:pt modelId="{F51872DD-B2AD-4890-972C-895BDBCBBA49}" type="pres">
      <dgm:prSet presAssocID="{C001F97D-16DD-4033-BE46-C52E2FF0087C}" presName="parTxOnly" presStyleLbl="node1" presStyleIdx="1" presStyleCnt="3">
        <dgm:presLayoutVars>
          <dgm:chMax val="0"/>
          <dgm:chPref val="0"/>
          <dgm:bulletEnabled val="1"/>
        </dgm:presLayoutVars>
      </dgm:prSet>
      <dgm:spPr/>
    </dgm:pt>
    <dgm:pt modelId="{17315B08-ECEF-4F3D-B5DE-A68D52F8C419}" type="pres">
      <dgm:prSet presAssocID="{E9188F01-5128-4778-9A7B-637883F23B74}" presName="parTxOnlySpace" presStyleCnt="0"/>
      <dgm:spPr/>
    </dgm:pt>
    <dgm:pt modelId="{ECFCEE87-DE84-4010-AD5D-AFC59AF92F23}" type="pres">
      <dgm:prSet presAssocID="{AC7EC166-A249-42A3-96F5-A19E254A6350}" presName="parTxOnly" presStyleLbl="node1" presStyleIdx="2" presStyleCnt="3">
        <dgm:presLayoutVars>
          <dgm:chMax val="0"/>
          <dgm:chPref val="0"/>
          <dgm:bulletEnabled val="1"/>
        </dgm:presLayoutVars>
      </dgm:prSet>
      <dgm:spPr/>
    </dgm:pt>
  </dgm:ptLst>
  <dgm:cxnLst>
    <dgm:cxn modelId="{6BCD8613-8AC0-42FD-B584-1C2310290805}" type="presOf" srcId="{EBD72078-3F5A-4F27-AA90-BBD0503B6B6A}" destId="{57CC9849-F5DD-4A14-8146-FBAFBB76BE50}" srcOrd="0" destOrd="0" presId="urn:microsoft.com/office/officeart/2005/8/layout/chevron1"/>
    <dgm:cxn modelId="{E2F16B26-51BC-4709-BEE9-E33E814F93B4}" srcId="{641650F4-9493-4B2B-A00C-3562F8F8C4C6}" destId="{AC7EC166-A249-42A3-96F5-A19E254A6350}" srcOrd="2" destOrd="0" parTransId="{03FBBD0F-5A56-446C-8B37-A2A76503DD69}" sibTransId="{4253D0D5-3916-485C-8065-FAE5B404FC1C}"/>
    <dgm:cxn modelId="{7BBA4437-9CC1-4DD5-8E81-390CA920BB77}" srcId="{641650F4-9493-4B2B-A00C-3562F8F8C4C6}" destId="{EBD72078-3F5A-4F27-AA90-BBD0503B6B6A}" srcOrd="0" destOrd="0" parTransId="{3D11ED78-B9D2-4F8A-8A7C-66CB3798B347}" sibTransId="{7A40EAD3-7B7D-40C5-81F9-4B9BCE30CB19}"/>
    <dgm:cxn modelId="{09CD3661-67E6-4D58-9B79-C6CA5875D1F9}" type="presOf" srcId="{C001F97D-16DD-4033-BE46-C52E2FF0087C}" destId="{F51872DD-B2AD-4890-972C-895BDBCBBA49}" srcOrd="0" destOrd="0" presId="urn:microsoft.com/office/officeart/2005/8/layout/chevron1"/>
    <dgm:cxn modelId="{60637A6B-AC17-4580-BAF7-592D56121B52}" type="presOf" srcId="{641650F4-9493-4B2B-A00C-3562F8F8C4C6}" destId="{6086BBC1-DD57-4D12-BCF8-2906DBD39B2C}" srcOrd="0" destOrd="0" presId="urn:microsoft.com/office/officeart/2005/8/layout/chevron1"/>
    <dgm:cxn modelId="{2A6CFEB8-9330-499A-86D1-4A2B7BEAA6CF}" type="presOf" srcId="{AC7EC166-A249-42A3-96F5-A19E254A6350}" destId="{ECFCEE87-DE84-4010-AD5D-AFC59AF92F23}" srcOrd="0" destOrd="0" presId="urn:microsoft.com/office/officeart/2005/8/layout/chevron1"/>
    <dgm:cxn modelId="{A0C9ACE1-6DB0-46E2-93BE-A372D304AADD}" srcId="{641650F4-9493-4B2B-A00C-3562F8F8C4C6}" destId="{C001F97D-16DD-4033-BE46-C52E2FF0087C}" srcOrd="1" destOrd="0" parTransId="{5AA1B1A1-11ED-4845-99D1-7906538E90EB}" sibTransId="{E9188F01-5128-4778-9A7B-637883F23B74}"/>
    <dgm:cxn modelId="{8F587A34-B4DA-4D57-88DF-351EC6D168B0}" type="presParOf" srcId="{6086BBC1-DD57-4D12-BCF8-2906DBD39B2C}" destId="{57CC9849-F5DD-4A14-8146-FBAFBB76BE50}" srcOrd="0" destOrd="0" presId="urn:microsoft.com/office/officeart/2005/8/layout/chevron1"/>
    <dgm:cxn modelId="{815504FE-64BC-4BC7-BD1D-8D132AF854D2}" type="presParOf" srcId="{6086BBC1-DD57-4D12-BCF8-2906DBD39B2C}" destId="{2D286744-FED8-478E-942A-823BB896103F}" srcOrd="1" destOrd="0" presId="urn:microsoft.com/office/officeart/2005/8/layout/chevron1"/>
    <dgm:cxn modelId="{BA8DF50D-C5F6-4BE5-B927-812AABA99CDB}" type="presParOf" srcId="{6086BBC1-DD57-4D12-BCF8-2906DBD39B2C}" destId="{F51872DD-B2AD-4890-972C-895BDBCBBA49}" srcOrd="2" destOrd="0" presId="urn:microsoft.com/office/officeart/2005/8/layout/chevron1"/>
    <dgm:cxn modelId="{2D27FB4E-4193-4F00-A284-EB2109F9B87E}" type="presParOf" srcId="{6086BBC1-DD57-4D12-BCF8-2906DBD39B2C}" destId="{17315B08-ECEF-4F3D-B5DE-A68D52F8C419}" srcOrd="3" destOrd="0" presId="urn:microsoft.com/office/officeart/2005/8/layout/chevron1"/>
    <dgm:cxn modelId="{AF90B226-5504-48A8-B2BA-172CADD10F77}" type="presParOf" srcId="{6086BBC1-DD57-4D12-BCF8-2906DBD39B2C}" destId="{ECFCEE87-DE84-4010-AD5D-AFC59AF92F2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078BDB9-7D9A-4D40-A327-96B50805C5F1}"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nl-BE"/>
        </a:p>
      </dgm:t>
    </dgm:pt>
    <dgm:pt modelId="{B45331AE-25C2-4942-BEEA-15984F5DCF0A}">
      <dgm:prSet phldrT="[Tekst]"/>
      <dgm:spPr/>
      <dgm:t>
        <a:bodyPr/>
        <a:lstStyle/>
        <a:p>
          <a:r>
            <a:rPr lang="en-US" dirty="0"/>
            <a:t>Control Module Class 1 (AI)</a:t>
          </a:r>
          <a:endParaRPr lang="nl-BE" dirty="0"/>
        </a:p>
      </dgm:t>
    </dgm:pt>
    <dgm:pt modelId="{FBF2E536-C066-4DE6-A592-CE8B299AA97B}" type="parTrans" cxnId="{C3D5EACC-8EE0-4087-AA81-97F5E408D20B}">
      <dgm:prSet/>
      <dgm:spPr/>
      <dgm:t>
        <a:bodyPr/>
        <a:lstStyle/>
        <a:p>
          <a:endParaRPr lang="nl-BE"/>
        </a:p>
      </dgm:t>
    </dgm:pt>
    <dgm:pt modelId="{74A864E9-48C2-4C19-9C57-96116DC01F90}" type="sibTrans" cxnId="{C3D5EACC-8EE0-4087-AA81-97F5E408D20B}">
      <dgm:prSet/>
      <dgm:spPr/>
      <dgm:t>
        <a:bodyPr/>
        <a:lstStyle/>
        <a:p>
          <a:endParaRPr lang="nl-BE"/>
        </a:p>
      </dgm:t>
    </dgm:pt>
    <dgm:pt modelId="{C5CD75BE-8514-4BEA-A76F-96E58B0C7B28}">
      <dgm:prSet phldrT="[Tekst]"/>
      <dgm:spPr/>
      <dgm:t>
        <a:bodyPr/>
        <a:lstStyle/>
        <a:p>
          <a:r>
            <a:rPr lang="en-US" dirty="0"/>
            <a:t>Control Module Class 2 (Valve)</a:t>
          </a:r>
          <a:endParaRPr lang="nl-BE" dirty="0"/>
        </a:p>
      </dgm:t>
    </dgm:pt>
    <dgm:pt modelId="{92B92F6B-29E6-4EE4-B9E9-EFAECF6AA326}" type="parTrans" cxnId="{677BFD88-7759-4AC6-AFC4-C898645DF8A1}">
      <dgm:prSet/>
      <dgm:spPr/>
      <dgm:t>
        <a:bodyPr/>
        <a:lstStyle/>
        <a:p>
          <a:endParaRPr lang="nl-BE"/>
        </a:p>
      </dgm:t>
    </dgm:pt>
    <dgm:pt modelId="{60A69E9D-D4FD-42DC-9974-4DB1736F7468}" type="sibTrans" cxnId="{677BFD88-7759-4AC6-AFC4-C898645DF8A1}">
      <dgm:prSet/>
      <dgm:spPr/>
      <dgm:t>
        <a:bodyPr/>
        <a:lstStyle/>
        <a:p>
          <a:endParaRPr lang="nl-BE"/>
        </a:p>
      </dgm:t>
    </dgm:pt>
    <dgm:pt modelId="{BA9D420A-A521-404B-B78E-D8CC932D2C31}">
      <dgm:prSet phldrT="[Tekst]"/>
      <dgm:spPr/>
      <dgm:t>
        <a:bodyPr/>
        <a:lstStyle/>
        <a:p>
          <a:r>
            <a:rPr lang="en-US" dirty="0"/>
            <a:t>Control Module Class 3 (Motor)</a:t>
          </a:r>
          <a:endParaRPr lang="nl-BE" dirty="0"/>
        </a:p>
      </dgm:t>
    </dgm:pt>
    <dgm:pt modelId="{83763C1A-25BD-430A-BA15-23BD322AF392}" type="parTrans" cxnId="{5F59967F-2D3D-4461-A9E7-599564416426}">
      <dgm:prSet/>
      <dgm:spPr/>
      <dgm:t>
        <a:bodyPr/>
        <a:lstStyle/>
        <a:p>
          <a:endParaRPr lang="nl-BE"/>
        </a:p>
      </dgm:t>
    </dgm:pt>
    <dgm:pt modelId="{5C9762DC-F0CF-4550-B8F3-F6875A8D0647}" type="sibTrans" cxnId="{5F59967F-2D3D-4461-A9E7-599564416426}">
      <dgm:prSet/>
      <dgm:spPr/>
      <dgm:t>
        <a:bodyPr/>
        <a:lstStyle/>
        <a:p>
          <a:endParaRPr lang="nl-BE"/>
        </a:p>
      </dgm:t>
    </dgm:pt>
    <dgm:pt modelId="{207600CA-94C0-4FD1-A3AF-964AFAB901A6}">
      <dgm:prSet phldrT="[Tekst]"/>
      <dgm:spPr/>
      <dgm:t>
        <a:bodyPr/>
        <a:lstStyle/>
        <a:p>
          <a:r>
            <a:rPr lang="en-US" dirty="0"/>
            <a:t>Control Module Instance</a:t>
          </a:r>
          <a:endParaRPr lang="nl-BE" dirty="0"/>
        </a:p>
      </dgm:t>
    </dgm:pt>
    <dgm:pt modelId="{57733D4F-3D89-4B36-BE9E-6F1E0F4858FF}" type="parTrans" cxnId="{533E02C4-F1F4-4BA3-AEB1-7636B6322573}">
      <dgm:prSet/>
      <dgm:spPr/>
      <dgm:t>
        <a:bodyPr/>
        <a:lstStyle/>
        <a:p>
          <a:endParaRPr lang="nl-BE"/>
        </a:p>
      </dgm:t>
    </dgm:pt>
    <dgm:pt modelId="{CF02AD38-8684-47D4-B6DE-55B7B0F51BC3}" type="sibTrans" cxnId="{533E02C4-F1F4-4BA3-AEB1-7636B6322573}">
      <dgm:prSet/>
      <dgm:spPr/>
      <dgm:t>
        <a:bodyPr/>
        <a:lstStyle/>
        <a:p>
          <a:endParaRPr lang="nl-BE"/>
        </a:p>
      </dgm:t>
    </dgm:pt>
    <dgm:pt modelId="{97EC50C3-3CF6-4212-9886-0AE2A2BB0F57}">
      <dgm:prSet phldrT="[Tekst]"/>
      <dgm:spPr/>
      <dgm:t>
        <a:bodyPr/>
        <a:lstStyle/>
        <a:p>
          <a:r>
            <a:rPr lang="en-US" dirty="0"/>
            <a:t>Control Module Instance</a:t>
          </a:r>
          <a:endParaRPr lang="nl-BE" dirty="0"/>
        </a:p>
      </dgm:t>
    </dgm:pt>
    <dgm:pt modelId="{EC51578D-7C1C-419C-A502-68D9599506AF}" type="parTrans" cxnId="{E7BB3B8A-983E-4E65-9DBC-C8128D5EA7B3}">
      <dgm:prSet/>
      <dgm:spPr/>
      <dgm:t>
        <a:bodyPr/>
        <a:lstStyle/>
        <a:p>
          <a:endParaRPr lang="nl-BE"/>
        </a:p>
      </dgm:t>
    </dgm:pt>
    <dgm:pt modelId="{D6D23BA5-3C18-4F51-B6D8-20576792F97B}" type="sibTrans" cxnId="{E7BB3B8A-983E-4E65-9DBC-C8128D5EA7B3}">
      <dgm:prSet/>
      <dgm:spPr/>
      <dgm:t>
        <a:bodyPr/>
        <a:lstStyle/>
        <a:p>
          <a:endParaRPr lang="nl-BE"/>
        </a:p>
      </dgm:t>
    </dgm:pt>
    <dgm:pt modelId="{9E8F2223-5A06-4F4E-9BE3-23B070F875E3}">
      <dgm:prSet phldrT="[Tekst]"/>
      <dgm:spPr/>
      <dgm:t>
        <a:bodyPr/>
        <a:lstStyle/>
        <a:p>
          <a:r>
            <a:rPr lang="en-US" dirty="0"/>
            <a:t>Control Module Instance</a:t>
          </a:r>
          <a:endParaRPr lang="nl-BE" dirty="0"/>
        </a:p>
      </dgm:t>
    </dgm:pt>
    <dgm:pt modelId="{9A5F6A86-A88B-40A5-8668-B476D75CB050}" type="parTrans" cxnId="{6C289527-3DE1-4D09-A413-8338A5D5F556}">
      <dgm:prSet/>
      <dgm:spPr/>
      <dgm:t>
        <a:bodyPr/>
        <a:lstStyle/>
        <a:p>
          <a:endParaRPr lang="nl-BE"/>
        </a:p>
      </dgm:t>
    </dgm:pt>
    <dgm:pt modelId="{7A1BFF06-358B-4BD0-8974-719E8A2DAD0B}" type="sibTrans" cxnId="{6C289527-3DE1-4D09-A413-8338A5D5F556}">
      <dgm:prSet/>
      <dgm:spPr/>
      <dgm:t>
        <a:bodyPr/>
        <a:lstStyle/>
        <a:p>
          <a:endParaRPr lang="nl-BE"/>
        </a:p>
      </dgm:t>
    </dgm:pt>
    <dgm:pt modelId="{D66EEE95-9851-49B7-BDF6-100C719D88C1}">
      <dgm:prSet phldrT="[Tekst]"/>
      <dgm:spPr/>
      <dgm:t>
        <a:bodyPr/>
        <a:lstStyle/>
        <a:p>
          <a:r>
            <a:rPr lang="en-US"/>
            <a:t>Control Module Instance</a:t>
          </a:r>
          <a:endParaRPr lang="nl-BE" dirty="0"/>
        </a:p>
      </dgm:t>
    </dgm:pt>
    <dgm:pt modelId="{A6BBC74A-03F2-461A-85A5-1704404F0AED}" type="parTrans" cxnId="{989D8622-8C15-4CCB-9E29-0A89D9474A3E}">
      <dgm:prSet/>
      <dgm:spPr/>
      <dgm:t>
        <a:bodyPr/>
        <a:lstStyle/>
        <a:p>
          <a:endParaRPr lang="nl-BE"/>
        </a:p>
      </dgm:t>
    </dgm:pt>
    <dgm:pt modelId="{3C219AC6-0EE8-4E3F-9C4E-896A494F5568}" type="sibTrans" cxnId="{989D8622-8C15-4CCB-9E29-0A89D9474A3E}">
      <dgm:prSet/>
      <dgm:spPr/>
      <dgm:t>
        <a:bodyPr/>
        <a:lstStyle/>
        <a:p>
          <a:endParaRPr lang="nl-BE"/>
        </a:p>
      </dgm:t>
    </dgm:pt>
    <dgm:pt modelId="{CAFF2B1D-A945-4322-8CBB-405AC3A4EBB0}">
      <dgm:prSet phldrT="[Tekst]"/>
      <dgm:spPr/>
      <dgm:t>
        <a:bodyPr/>
        <a:lstStyle/>
        <a:p>
          <a:r>
            <a:rPr lang="en-US"/>
            <a:t>Control Module Instance</a:t>
          </a:r>
          <a:endParaRPr lang="nl-BE" dirty="0"/>
        </a:p>
      </dgm:t>
    </dgm:pt>
    <dgm:pt modelId="{3E358D52-2555-42C6-BCD9-8F777E3951C9}" type="parTrans" cxnId="{FD2F0F6D-A030-4BDE-A6A2-08E576DC84A2}">
      <dgm:prSet/>
      <dgm:spPr/>
      <dgm:t>
        <a:bodyPr/>
        <a:lstStyle/>
        <a:p>
          <a:endParaRPr lang="nl-BE"/>
        </a:p>
      </dgm:t>
    </dgm:pt>
    <dgm:pt modelId="{58A2BAFD-2FE7-4DDC-8A9B-C5F433519014}" type="sibTrans" cxnId="{FD2F0F6D-A030-4BDE-A6A2-08E576DC84A2}">
      <dgm:prSet/>
      <dgm:spPr/>
      <dgm:t>
        <a:bodyPr/>
        <a:lstStyle/>
        <a:p>
          <a:endParaRPr lang="nl-BE"/>
        </a:p>
      </dgm:t>
    </dgm:pt>
    <dgm:pt modelId="{D44F0A36-E9BF-4E9E-B054-D9DA0E8E5A16}">
      <dgm:prSet phldrT="[Tekst]"/>
      <dgm:spPr/>
      <dgm:t>
        <a:bodyPr/>
        <a:lstStyle/>
        <a:p>
          <a:r>
            <a:rPr lang="en-US" dirty="0"/>
            <a:t>Control Module Instance</a:t>
          </a:r>
          <a:endParaRPr lang="nl-BE" dirty="0"/>
        </a:p>
      </dgm:t>
    </dgm:pt>
    <dgm:pt modelId="{04062966-DA90-490C-AB62-DDB62A5E3224}" type="parTrans" cxnId="{10458BED-0403-4F94-8E0A-9993039DAFEA}">
      <dgm:prSet/>
      <dgm:spPr/>
      <dgm:t>
        <a:bodyPr/>
        <a:lstStyle/>
        <a:p>
          <a:endParaRPr lang="nl-BE"/>
        </a:p>
      </dgm:t>
    </dgm:pt>
    <dgm:pt modelId="{690C56D6-787D-4AA3-876A-CBC162C26454}" type="sibTrans" cxnId="{10458BED-0403-4F94-8E0A-9993039DAFEA}">
      <dgm:prSet/>
      <dgm:spPr/>
      <dgm:t>
        <a:bodyPr/>
        <a:lstStyle/>
        <a:p>
          <a:endParaRPr lang="nl-BE"/>
        </a:p>
      </dgm:t>
    </dgm:pt>
    <dgm:pt modelId="{BE503C09-CFAF-4CDA-A768-49FABD7CFCD0}">
      <dgm:prSet phldrT="[Tekst]"/>
      <dgm:spPr/>
      <dgm:t>
        <a:bodyPr/>
        <a:lstStyle/>
        <a:p>
          <a:r>
            <a:rPr lang="en-US"/>
            <a:t>Control Module Instance</a:t>
          </a:r>
          <a:endParaRPr lang="nl-BE" dirty="0"/>
        </a:p>
      </dgm:t>
    </dgm:pt>
    <dgm:pt modelId="{B8234504-7D27-4E59-A658-45FD1AF75E9D}" type="parTrans" cxnId="{8EEF8DE9-7E7C-464A-8CA6-B4E16450C591}">
      <dgm:prSet/>
      <dgm:spPr/>
      <dgm:t>
        <a:bodyPr/>
        <a:lstStyle/>
        <a:p>
          <a:endParaRPr lang="nl-BE"/>
        </a:p>
      </dgm:t>
    </dgm:pt>
    <dgm:pt modelId="{832AF815-E348-4631-820A-7A182E94F3A4}" type="sibTrans" cxnId="{8EEF8DE9-7E7C-464A-8CA6-B4E16450C591}">
      <dgm:prSet/>
      <dgm:spPr/>
      <dgm:t>
        <a:bodyPr/>
        <a:lstStyle/>
        <a:p>
          <a:endParaRPr lang="nl-BE"/>
        </a:p>
      </dgm:t>
    </dgm:pt>
    <dgm:pt modelId="{CBD65B57-6E8E-4031-B66D-E14918F849FC}">
      <dgm:prSet phldrT="[Tekst]"/>
      <dgm:spPr/>
      <dgm:t>
        <a:bodyPr/>
        <a:lstStyle/>
        <a:p>
          <a:r>
            <a:rPr lang="en-US"/>
            <a:t>Control Module Instance</a:t>
          </a:r>
          <a:endParaRPr lang="nl-BE" dirty="0"/>
        </a:p>
      </dgm:t>
    </dgm:pt>
    <dgm:pt modelId="{B7488FC9-54C7-40BE-8681-9D53ADCD8E6B}" type="parTrans" cxnId="{977FE4A6-C768-4DBF-8089-A30A54EE43F3}">
      <dgm:prSet/>
      <dgm:spPr/>
      <dgm:t>
        <a:bodyPr/>
        <a:lstStyle/>
        <a:p>
          <a:endParaRPr lang="nl-BE"/>
        </a:p>
      </dgm:t>
    </dgm:pt>
    <dgm:pt modelId="{B99FB266-3A84-46A8-8109-570121B2E9F7}" type="sibTrans" cxnId="{977FE4A6-C768-4DBF-8089-A30A54EE43F3}">
      <dgm:prSet/>
      <dgm:spPr/>
      <dgm:t>
        <a:bodyPr/>
        <a:lstStyle/>
        <a:p>
          <a:endParaRPr lang="nl-BE"/>
        </a:p>
      </dgm:t>
    </dgm:pt>
    <dgm:pt modelId="{95440A5A-E581-4B61-9F1C-0C261626CAE7}">
      <dgm:prSet phldrT="[Tekst]"/>
      <dgm:spPr/>
      <dgm:t>
        <a:bodyPr/>
        <a:lstStyle/>
        <a:p>
          <a:r>
            <a:rPr lang="en-US"/>
            <a:t>Control Module Instance</a:t>
          </a:r>
          <a:endParaRPr lang="nl-BE" dirty="0"/>
        </a:p>
      </dgm:t>
    </dgm:pt>
    <dgm:pt modelId="{C7E4EF31-4736-4493-83F6-0EBD41B86F1B}" type="parTrans" cxnId="{B3A1F28A-9CA3-4276-B257-D88F76DE57AA}">
      <dgm:prSet/>
      <dgm:spPr/>
      <dgm:t>
        <a:bodyPr/>
        <a:lstStyle/>
        <a:p>
          <a:endParaRPr lang="nl-BE"/>
        </a:p>
      </dgm:t>
    </dgm:pt>
    <dgm:pt modelId="{BB030A45-128E-47D3-BE2D-B9E2E1E07F66}" type="sibTrans" cxnId="{B3A1F28A-9CA3-4276-B257-D88F76DE57AA}">
      <dgm:prSet/>
      <dgm:spPr/>
      <dgm:t>
        <a:bodyPr/>
        <a:lstStyle/>
        <a:p>
          <a:endParaRPr lang="nl-BE"/>
        </a:p>
      </dgm:t>
    </dgm:pt>
    <dgm:pt modelId="{15156305-5E23-4D69-8C62-B1347C757AAF}" type="pres">
      <dgm:prSet presAssocID="{E078BDB9-7D9A-4D40-A327-96B50805C5F1}" presName="diagram" presStyleCnt="0">
        <dgm:presLayoutVars>
          <dgm:chPref val="1"/>
          <dgm:dir/>
          <dgm:animOne val="branch"/>
          <dgm:animLvl val="lvl"/>
          <dgm:resizeHandles/>
        </dgm:presLayoutVars>
      </dgm:prSet>
      <dgm:spPr/>
    </dgm:pt>
    <dgm:pt modelId="{90604760-B390-45DE-9AA1-5FDC92EDADF7}" type="pres">
      <dgm:prSet presAssocID="{B45331AE-25C2-4942-BEEA-15984F5DCF0A}" presName="root" presStyleCnt="0"/>
      <dgm:spPr/>
    </dgm:pt>
    <dgm:pt modelId="{9F053906-0287-4EFC-8874-FBDAC8D2DCCC}" type="pres">
      <dgm:prSet presAssocID="{B45331AE-25C2-4942-BEEA-15984F5DCF0A}" presName="rootComposite" presStyleCnt="0"/>
      <dgm:spPr/>
    </dgm:pt>
    <dgm:pt modelId="{C7D89632-9A61-412E-8E4E-9628FBC6933A}" type="pres">
      <dgm:prSet presAssocID="{B45331AE-25C2-4942-BEEA-15984F5DCF0A}" presName="rootText" presStyleLbl="node1" presStyleIdx="0" presStyleCnt="3"/>
      <dgm:spPr/>
    </dgm:pt>
    <dgm:pt modelId="{FCF3AED0-53B6-4DF7-B389-EDBED936AD44}" type="pres">
      <dgm:prSet presAssocID="{B45331AE-25C2-4942-BEEA-15984F5DCF0A}" presName="rootConnector" presStyleLbl="node1" presStyleIdx="0" presStyleCnt="3"/>
      <dgm:spPr/>
    </dgm:pt>
    <dgm:pt modelId="{D47AEA63-0024-415C-A86B-C39D5189C458}" type="pres">
      <dgm:prSet presAssocID="{B45331AE-25C2-4942-BEEA-15984F5DCF0A}" presName="childShape" presStyleCnt="0"/>
      <dgm:spPr/>
    </dgm:pt>
    <dgm:pt modelId="{79E0D022-9E25-4497-AFB3-CAA1550A4D81}" type="pres">
      <dgm:prSet presAssocID="{57733D4F-3D89-4B36-BE9E-6F1E0F4858FF}" presName="Name13" presStyleLbl="parChTrans1D2" presStyleIdx="0" presStyleCnt="9"/>
      <dgm:spPr/>
    </dgm:pt>
    <dgm:pt modelId="{1421743E-57B0-4657-8CAD-A4AE4E4DD951}" type="pres">
      <dgm:prSet presAssocID="{207600CA-94C0-4FD1-A3AF-964AFAB901A6}" presName="childText" presStyleLbl="bgAcc1" presStyleIdx="0" presStyleCnt="9">
        <dgm:presLayoutVars>
          <dgm:bulletEnabled val="1"/>
        </dgm:presLayoutVars>
      </dgm:prSet>
      <dgm:spPr/>
    </dgm:pt>
    <dgm:pt modelId="{94CA6FB4-41CB-4B34-ADD9-4CDD4168E492}" type="pres">
      <dgm:prSet presAssocID="{EC51578D-7C1C-419C-A502-68D9599506AF}" presName="Name13" presStyleLbl="parChTrans1D2" presStyleIdx="1" presStyleCnt="9"/>
      <dgm:spPr/>
    </dgm:pt>
    <dgm:pt modelId="{35A3C8CC-49EC-4CE3-88FD-1BCBA598E0D4}" type="pres">
      <dgm:prSet presAssocID="{97EC50C3-3CF6-4212-9886-0AE2A2BB0F57}" presName="childText" presStyleLbl="bgAcc1" presStyleIdx="1" presStyleCnt="9">
        <dgm:presLayoutVars>
          <dgm:bulletEnabled val="1"/>
        </dgm:presLayoutVars>
      </dgm:prSet>
      <dgm:spPr/>
    </dgm:pt>
    <dgm:pt modelId="{332B5431-FD46-4E53-9B65-791B959F8786}" type="pres">
      <dgm:prSet presAssocID="{9A5F6A86-A88B-40A5-8668-B476D75CB050}" presName="Name13" presStyleLbl="parChTrans1D2" presStyleIdx="2" presStyleCnt="9"/>
      <dgm:spPr/>
    </dgm:pt>
    <dgm:pt modelId="{C777DC9C-9A61-4454-A2AE-6908571684B7}" type="pres">
      <dgm:prSet presAssocID="{9E8F2223-5A06-4F4E-9BE3-23B070F875E3}" presName="childText" presStyleLbl="bgAcc1" presStyleIdx="2" presStyleCnt="9">
        <dgm:presLayoutVars>
          <dgm:bulletEnabled val="1"/>
        </dgm:presLayoutVars>
      </dgm:prSet>
      <dgm:spPr/>
    </dgm:pt>
    <dgm:pt modelId="{A259B68C-4FFF-4A8C-9505-AC2E4DCEDE8F}" type="pres">
      <dgm:prSet presAssocID="{C5CD75BE-8514-4BEA-A76F-96E58B0C7B28}" presName="root" presStyleCnt="0"/>
      <dgm:spPr/>
    </dgm:pt>
    <dgm:pt modelId="{C6AD6D00-905C-48B3-B633-16D3F568FF12}" type="pres">
      <dgm:prSet presAssocID="{C5CD75BE-8514-4BEA-A76F-96E58B0C7B28}" presName="rootComposite" presStyleCnt="0"/>
      <dgm:spPr/>
    </dgm:pt>
    <dgm:pt modelId="{639A66F7-2BBD-4713-96B8-59C3FD602BC9}" type="pres">
      <dgm:prSet presAssocID="{C5CD75BE-8514-4BEA-A76F-96E58B0C7B28}" presName="rootText" presStyleLbl="node1" presStyleIdx="1" presStyleCnt="3"/>
      <dgm:spPr/>
    </dgm:pt>
    <dgm:pt modelId="{1E66034A-9FE0-4427-951D-528AE5A61405}" type="pres">
      <dgm:prSet presAssocID="{C5CD75BE-8514-4BEA-A76F-96E58B0C7B28}" presName="rootConnector" presStyleLbl="node1" presStyleIdx="1" presStyleCnt="3"/>
      <dgm:spPr/>
    </dgm:pt>
    <dgm:pt modelId="{03F8D5E2-4078-4D74-9DB5-780F1D93721F}" type="pres">
      <dgm:prSet presAssocID="{C5CD75BE-8514-4BEA-A76F-96E58B0C7B28}" presName="childShape" presStyleCnt="0"/>
      <dgm:spPr/>
    </dgm:pt>
    <dgm:pt modelId="{E832DF64-9BD0-4F05-852E-6EF7FE493E2E}" type="pres">
      <dgm:prSet presAssocID="{A6BBC74A-03F2-461A-85A5-1704404F0AED}" presName="Name13" presStyleLbl="parChTrans1D2" presStyleIdx="3" presStyleCnt="9"/>
      <dgm:spPr/>
    </dgm:pt>
    <dgm:pt modelId="{AA8A90DC-6436-4E41-91A2-8A0542747659}" type="pres">
      <dgm:prSet presAssocID="{D66EEE95-9851-49B7-BDF6-100C719D88C1}" presName="childText" presStyleLbl="bgAcc1" presStyleIdx="3" presStyleCnt="9">
        <dgm:presLayoutVars>
          <dgm:bulletEnabled val="1"/>
        </dgm:presLayoutVars>
      </dgm:prSet>
      <dgm:spPr/>
    </dgm:pt>
    <dgm:pt modelId="{EA12C6F5-2FDD-43E7-ADB3-4F107E6541AD}" type="pres">
      <dgm:prSet presAssocID="{3E358D52-2555-42C6-BCD9-8F777E3951C9}" presName="Name13" presStyleLbl="parChTrans1D2" presStyleIdx="4" presStyleCnt="9"/>
      <dgm:spPr/>
    </dgm:pt>
    <dgm:pt modelId="{8C2EAAB6-D852-4653-9E8F-11B95B0B5A3B}" type="pres">
      <dgm:prSet presAssocID="{CAFF2B1D-A945-4322-8CBB-405AC3A4EBB0}" presName="childText" presStyleLbl="bgAcc1" presStyleIdx="4" presStyleCnt="9">
        <dgm:presLayoutVars>
          <dgm:bulletEnabled val="1"/>
        </dgm:presLayoutVars>
      </dgm:prSet>
      <dgm:spPr/>
    </dgm:pt>
    <dgm:pt modelId="{0477B919-0ADD-44CE-BE42-CF9B45BDAC6E}" type="pres">
      <dgm:prSet presAssocID="{BA9D420A-A521-404B-B78E-D8CC932D2C31}" presName="root" presStyleCnt="0"/>
      <dgm:spPr/>
    </dgm:pt>
    <dgm:pt modelId="{EE94F0A1-FBBB-4553-A702-C741977BE5AF}" type="pres">
      <dgm:prSet presAssocID="{BA9D420A-A521-404B-B78E-D8CC932D2C31}" presName="rootComposite" presStyleCnt="0"/>
      <dgm:spPr/>
    </dgm:pt>
    <dgm:pt modelId="{A8CBC145-6B1B-47FC-A085-FE8BE31A667E}" type="pres">
      <dgm:prSet presAssocID="{BA9D420A-A521-404B-B78E-D8CC932D2C31}" presName="rootText" presStyleLbl="node1" presStyleIdx="2" presStyleCnt="3"/>
      <dgm:spPr/>
    </dgm:pt>
    <dgm:pt modelId="{B0ADA989-F257-4EC3-8280-AC984488A05A}" type="pres">
      <dgm:prSet presAssocID="{BA9D420A-A521-404B-B78E-D8CC932D2C31}" presName="rootConnector" presStyleLbl="node1" presStyleIdx="2" presStyleCnt="3"/>
      <dgm:spPr/>
    </dgm:pt>
    <dgm:pt modelId="{0B49CB50-4A88-47B0-80AC-DACF33EE8609}" type="pres">
      <dgm:prSet presAssocID="{BA9D420A-A521-404B-B78E-D8CC932D2C31}" presName="childShape" presStyleCnt="0"/>
      <dgm:spPr/>
    </dgm:pt>
    <dgm:pt modelId="{C720FE8E-C904-428C-8A92-705EBDE3F290}" type="pres">
      <dgm:prSet presAssocID="{04062966-DA90-490C-AB62-DDB62A5E3224}" presName="Name13" presStyleLbl="parChTrans1D2" presStyleIdx="5" presStyleCnt="9"/>
      <dgm:spPr/>
    </dgm:pt>
    <dgm:pt modelId="{B3160A46-9B3B-4FDC-BD7A-1130ECF9EB91}" type="pres">
      <dgm:prSet presAssocID="{D44F0A36-E9BF-4E9E-B054-D9DA0E8E5A16}" presName="childText" presStyleLbl="bgAcc1" presStyleIdx="5" presStyleCnt="9">
        <dgm:presLayoutVars>
          <dgm:bulletEnabled val="1"/>
        </dgm:presLayoutVars>
      </dgm:prSet>
      <dgm:spPr/>
    </dgm:pt>
    <dgm:pt modelId="{0266A79C-27E6-4077-B18C-46695E3BADE3}" type="pres">
      <dgm:prSet presAssocID="{B8234504-7D27-4E59-A658-45FD1AF75E9D}" presName="Name13" presStyleLbl="parChTrans1D2" presStyleIdx="6" presStyleCnt="9"/>
      <dgm:spPr/>
    </dgm:pt>
    <dgm:pt modelId="{9BEF542F-562B-4C4F-87D7-64C66841DA89}" type="pres">
      <dgm:prSet presAssocID="{BE503C09-CFAF-4CDA-A768-49FABD7CFCD0}" presName="childText" presStyleLbl="bgAcc1" presStyleIdx="6" presStyleCnt="9">
        <dgm:presLayoutVars>
          <dgm:bulletEnabled val="1"/>
        </dgm:presLayoutVars>
      </dgm:prSet>
      <dgm:spPr/>
    </dgm:pt>
    <dgm:pt modelId="{B1836968-7912-4B45-B207-2D2B9B0444BB}" type="pres">
      <dgm:prSet presAssocID="{B7488FC9-54C7-40BE-8681-9D53ADCD8E6B}" presName="Name13" presStyleLbl="parChTrans1D2" presStyleIdx="7" presStyleCnt="9"/>
      <dgm:spPr/>
    </dgm:pt>
    <dgm:pt modelId="{02712327-6D8C-4D5E-8157-70154BA384AB}" type="pres">
      <dgm:prSet presAssocID="{CBD65B57-6E8E-4031-B66D-E14918F849FC}" presName="childText" presStyleLbl="bgAcc1" presStyleIdx="7" presStyleCnt="9">
        <dgm:presLayoutVars>
          <dgm:bulletEnabled val="1"/>
        </dgm:presLayoutVars>
      </dgm:prSet>
      <dgm:spPr/>
    </dgm:pt>
    <dgm:pt modelId="{AD448FCC-0CFC-4DA0-B18E-05165A2292CD}" type="pres">
      <dgm:prSet presAssocID="{C7E4EF31-4736-4493-83F6-0EBD41B86F1B}" presName="Name13" presStyleLbl="parChTrans1D2" presStyleIdx="8" presStyleCnt="9"/>
      <dgm:spPr/>
    </dgm:pt>
    <dgm:pt modelId="{52B5C2FB-A269-40C5-A866-B085D947C28D}" type="pres">
      <dgm:prSet presAssocID="{95440A5A-E581-4B61-9F1C-0C261626CAE7}" presName="childText" presStyleLbl="bgAcc1" presStyleIdx="8" presStyleCnt="9">
        <dgm:presLayoutVars>
          <dgm:bulletEnabled val="1"/>
        </dgm:presLayoutVars>
      </dgm:prSet>
      <dgm:spPr/>
    </dgm:pt>
  </dgm:ptLst>
  <dgm:cxnLst>
    <dgm:cxn modelId="{A76A3404-5ECD-42CD-9254-04CB8FCCD13B}" type="presOf" srcId="{207600CA-94C0-4FD1-A3AF-964AFAB901A6}" destId="{1421743E-57B0-4657-8CAD-A4AE4E4DD951}" srcOrd="0" destOrd="0" presId="urn:microsoft.com/office/officeart/2005/8/layout/hierarchy3"/>
    <dgm:cxn modelId="{99D72B0D-BB29-4B01-A24E-0EA802B5FA4E}" type="presOf" srcId="{04062966-DA90-490C-AB62-DDB62A5E3224}" destId="{C720FE8E-C904-428C-8A92-705EBDE3F290}" srcOrd="0" destOrd="0" presId="urn:microsoft.com/office/officeart/2005/8/layout/hierarchy3"/>
    <dgm:cxn modelId="{35DDC810-A94D-473B-A2B0-EFA070606D41}" type="presOf" srcId="{57733D4F-3D89-4B36-BE9E-6F1E0F4858FF}" destId="{79E0D022-9E25-4497-AFB3-CAA1550A4D81}" srcOrd="0" destOrd="0" presId="urn:microsoft.com/office/officeart/2005/8/layout/hierarchy3"/>
    <dgm:cxn modelId="{57502912-9433-4F90-A9D8-604600267C6D}" type="presOf" srcId="{BE503C09-CFAF-4CDA-A768-49FABD7CFCD0}" destId="{9BEF542F-562B-4C4F-87D7-64C66841DA89}" srcOrd="0" destOrd="0" presId="urn:microsoft.com/office/officeart/2005/8/layout/hierarchy3"/>
    <dgm:cxn modelId="{989D8622-8C15-4CCB-9E29-0A89D9474A3E}" srcId="{C5CD75BE-8514-4BEA-A76F-96E58B0C7B28}" destId="{D66EEE95-9851-49B7-BDF6-100C719D88C1}" srcOrd="0" destOrd="0" parTransId="{A6BBC74A-03F2-461A-85A5-1704404F0AED}" sibTransId="{3C219AC6-0EE8-4E3F-9C4E-896A494F5568}"/>
    <dgm:cxn modelId="{6C289527-3DE1-4D09-A413-8338A5D5F556}" srcId="{B45331AE-25C2-4942-BEEA-15984F5DCF0A}" destId="{9E8F2223-5A06-4F4E-9BE3-23B070F875E3}" srcOrd="2" destOrd="0" parTransId="{9A5F6A86-A88B-40A5-8668-B476D75CB050}" sibTransId="{7A1BFF06-358B-4BD0-8974-719E8A2DAD0B}"/>
    <dgm:cxn modelId="{3BD0FC40-852A-4530-8DEE-1232FC17A238}" type="presOf" srcId="{BA9D420A-A521-404B-B78E-D8CC932D2C31}" destId="{A8CBC145-6B1B-47FC-A085-FE8BE31A667E}" srcOrd="0" destOrd="0" presId="urn:microsoft.com/office/officeart/2005/8/layout/hierarchy3"/>
    <dgm:cxn modelId="{D7E67D5E-A5C9-4137-9A53-BA978EDCA2E8}" type="presOf" srcId="{C5CD75BE-8514-4BEA-A76F-96E58B0C7B28}" destId="{1E66034A-9FE0-4427-951D-528AE5A61405}" srcOrd="1" destOrd="0" presId="urn:microsoft.com/office/officeart/2005/8/layout/hierarchy3"/>
    <dgm:cxn modelId="{45910F63-84B9-4D5D-9737-406195AFFAB0}" type="presOf" srcId="{97EC50C3-3CF6-4212-9886-0AE2A2BB0F57}" destId="{35A3C8CC-49EC-4CE3-88FD-1BCBA598E0D4}" srcOrd="0" destOrd="0" presId="urn:microsoft.com/office/officeart/2005/8/layout/hierarchy3"/>
    <dgm:cxn modelId="{1EE3B964-6CAD-4807-B505-6F1BB8353D7F}" type="presOf" srcId="{E078BDB9-7D9A-4D40-A327-96B50805C5F1}" destId="{15156305-5E23-4D69-8C62-B1347C757AAF}" srcOrd="0" destOrd="0" presId="urn:microsoft.com/office/officeart/2005/8/layout/hierarchy3"/>
    <dgm:cxn modelId="{46D2614B-128A-46E8-9E39-7832B55D6507}" type="presOf" srcId="{95440A5A-E581-4B61-9F1C-0C261626CAE7}" destId="{52B5C2FB-A269-40C5-A866-B085D947C28D}" srcOrd="0" destOrd="0" presId="urn:microsoft.com/office/officeart/2005/8/layout/hierarchy3"/>
    <dgm:cxn modelId="{0796F64C-6AC8-4210-81FD-87C9426E1BB7}" type="presOf" srcId="{D66EEE95-9851-49B7-BDF6-100C719D88C1}" destId="{AA8A90DC-6436-4E41-91A2-8A0542747659}" srcOrd="0" destOrd="0" presId="urn:microsoft.com/office/officeart/2005/8/layout/hierarchy3"/>
    <dgm:cxn modelId="{FD2F0F6D-A030-4BDE-A6A2-08E576DC84A2}" srcId="{C5CD75BE-8514-4BEA-A76F-96E58B0C7B28}" destId="{CAFF2B1D-A945-4322-8CBB-405AC3A4EBB0}" srcOrd="1" destOrd="0" parTransId="{3E358D52-2555-42C6-BCD9-8F777E3951C9}" sibTransId="{58A2BAFD-2FE7-4DDC-8A9B-C5F433519014}"/>
    <dgm:cxn modelId="{CD15554F-2D6F-484E-85BB-0831489D9219}" type="presOf" srcId="{3E358D52-2555-42C6-BCD9-8F777E3951C9}" destId="{EA12C6F5-2FDD-43E7-ADB3-4F107E6541AD}" srcOrd="0" destOrd="0" presId="urn:microsoft.com/office/officeart/2005/8/layout/hierarchy3"/>
    <dgm:cxn modelId="{F2DD7171-A48E-43E6-9349-AC81CE4125AB}" type="presOf" srcId="{B45331AE-25C2-4942-BEEA-15984F5DCF0A}" destId="{C7D89632-9A61-412E-8E4E-9628FBC6933A}" srcOrd="0" destOrd="0" presId="urn:microsoft.com/office/officeart/2005/8/layout/hierarchy3"/>
    <dgm:cxn modelId="{07379F5A-5980-479F-A83C-59B929C27E08}" type="presOf" srcId="{C7E4EF31-4736-4493-83F6-0EBD41B86F1B}" destId="{AD448FCC-0CFC-4DA0-B18E-05165A2292CD}" srcOrd="0" destOrd="0" presId="urn:microsoft.com/office/officeart/2005/8/layout/hierarchy3"/>
    <dgm:cxn modelId="{D66AC77A-C891-44B5-9D83-D7495D9D238E}" type="presOf" srcId="{D44F0A36-E9BF-4E9E-B054-D9DA0E8E5A16}" destId="{B3160A46-9B3B-4FDC-BD7A-1130ECF9EB91}" srcOrd="0" destOrd="0" presId="urn:microsoft.com/office/officeart/2005/8/layout/hierarchy3"/>
    <dgm:cxn modelId="{5F59967F-2D3D-4461-A9E7-599564416426}" srcId="{E078BDB9-7D9A-4D40-A327-96B50805C5F1}" destId="{BA9D420A-A521-404B-B78E-D8CC932D2C31}" srcOrd="2" destOrd="0" parTransId="{83763C1A-25BD-430A-BA15-23BD322AF392}" sibTransId="{5C9762DC-F0CF-4550-B8F3-F6875A8D0647}"/>
    <dgm:cxn modelId="{677BFD88-7759-4AC6-AFC4-C898645DF8A1}" srcId="{E078BDB9-7D9A-4D40-A327-96B50805C5F1}" destId="{C5CD75BE-8514-4BEA-A76F-96E58B0C7B28}" srcOrd="1" destOrd="0" parTransId="{92B92F6B-29E6-4EE4-B9E9-EFAECF6AA326}" sibTransId="{60A69E9D-D4FD-42DC-9974-4DB1736F7468}"/>
    <dgm:cxn modelId="{E7BB3B8A-983E-4E65-9DBC-C8128D5EA7B3}" srcId="{B45331AE-25C2-4942-BEEA-15984F5DCF0A}" destId="{97EC50C3-3CF6-4212-9886-0AE2A2BB0F57}" srcOrd="1" destOrd="0" parTransId="{EC51578D-7C1C-419C-A502-68D9599506AF}" sibTransId="{D6D23BA5-3C18-4F51-B6D8-20576792F97B}"/>
    <dgm:cxn modelId="{B3A1F28A-9CA3-4276-B257-D88F76DE57AA}" srcId="{BA9D420A-A521-404B-B78E-D8CC932D2C31}" destId="{95440A5A-E581-4B61-9F1C-0C261626CAE7}" srcOrd="3" destOrd="0" parTransId="{C7E4EF31-4736-4493-83F6-0EBD41B86F1B}" sibTransId="{BB030A45-128E-47D3-BE2D-B9E2E1E07F66}"/>
    <dgm:cxn modelId="{0AD48C8B-E056-43CE-921F-952F03671CE4}" type="presOf" srcId="{B7488FC9-54C7-40BE-8681-9D53ADCD8E6B}" destId="{B1836968-7912-4B45-B207-2D2B9B0444BB}" srcOrd="0" destOrd="0" presId="urn:microsoft.com/office/officeart/2005/8/layout/hierarchy3"/>
    <dgm:cxn modelId="{1A2CDF8D-0A8F-4916-A289-CB690698B369}" type="presOf" srcId="{B45331AE-25C2-4942-BEEA-15984F5DCF0A}" destId="{FCF3AED0-53B6-4DF7-B389-EDBED936AD44}" srcOrd="1" destOrd="0" presId="urn:microsoft.com/office/officeart/2005/8/layout/hierarchy3"/>
    <dgm:cxn modelId="{636D868F-5A59-41D9-B3A4-2B24991AC678}" type="presOf" srcId="{9A5F6A86-A88B-40A5-8668-B476D75CB050}" destId="{332B5431-FD46-4E53-9B65-791B959F8786}" srcOrd="0" destOrd="0" presId="urn:microsoft.com/office/officeart/2005/8/layout/hierarchy3"/>
    <dgm:cxn modelId="{6275969F-F454-4C0B-99F0-925ABA5AF7E4}" type="presOf" srcId="{CAFF2B1D-A945-4322-8CBB-405AC3A4EBB0}" destId="{8C2EAAB6-D852-4653-9E8F-11B95B0B5A3B}" srcOrd="0" destOrd="0" presId="urn:microsoft.com/office/officeart/2005/8/layout/hierarchy3"/>
    <dgm:cxn modelId="{977FE4A6-C768-4DBF-8089-A30A54EE43F3}" srcId="{BA9D420A-A521-404B-B78E-D8CC932D2C31}" destId="{CBD65B57-6E8E-4031-B66D-E14918F849FC}" srcOrd="2" destOrd="0" parTransId="{B7488FC9-54C7-40BE-8681-9D53ADCD8E6B}" sibTransId="{B99FB266-3A84-46A8-8109-570121B2E9F7}"/>
    <dgm:cxn modelId="{1A7D16B5-D90E-4079-81F1-BC27AF49C6B6}" type="presOf" srcId="{9E8F2223-5A06-4F4E-9BE3-23B070F875E3}" destId="{C777DC9C-9A61-4454-A2AE-6908571684B7}" srcOrd="0" destOrd="0" presId="urn:microsoft.com/office/officeart/2005/8/layout/hierarchy3"/>
    <dgm:cxn modelId="{17EF31BC-786F-41C8-825B-A55093E7CA1E}" type="presOf" srcId="{B8234504-7D27-4E59-A658-45FD1AF75E9D}" destId="{0266A79C-27E6-4077-B18C-46695E3BADE3}" srcOrd="0" destOrd="0" presId="urn:microsoft.com/office/officeart/2005/8/layout/hierarchy3"/>
    <dgm:cxn modelId="{533E02C4-F1F4-4BA3-AEB1-7636B6322573}" srcId="{B45331AE-25C2-4942-BEEA-15984F5DCF0A}" destId="{207600CA-94C0-4FD1-A3AF-964AFAB901A6}" srcOrd="0" destOrd="0" parTransId="{57733D4F-3D89-4B36-BE9E-6F1E0F4858FF}" sibTransId="{CF02AD38-8684-47D4-B6DE-55B7B0F51BC3}"/>
    <dgm:cxn modelId="{E19C60CA-EFB0-430F-BABD-6E3461E1B443}" type="presOf" srcId="{A6BBC74A-03F2-461A-85A5-1704404F0AED}" destId="{E832DF64-9BD0-4F05-852E-6EF7FE493E2E}" srcOrd="0" destOrd="0" presId="urn:microsoft.com/office/officeart/2005/8/layout/hierarchy3"/>
    <dgm:cxn modelId="{C3D5EACC-8EE0-4087-AA81-97F5E408D20B}" srcId="{E078BDB9-7D9A-4D40-A327-96B50805C5F1}" destId="{B45331AE-25C2-4942-BEEA-15984F5DCF0A}" srcOrd="0" destOrd="0" parTransId="{FBF2E536-C066-4DE6-A592-CE8B299AA97B}" sibTransId="{74A864E9-48C2-4C19-9C57-96116DC01F90}"/>
    <dgm:cxn modelId="{51A701D0-CE99-46EF-8073-20300EDE7383}" type="presOf" srcId="{BA9D420A-A521-404B-B78E-D8CC932D2C31}" destId="{B0ADA989-F257-4EC3-8280-AC984488A05A}" srcOrd="1" destOrd="0" presId="urn:microsoft.com/office/officeart/2005/8/layout/hierarchy3"/>
    <dgm:cxn modelId="{72E1DBE4-D6D6-4AD0-A62B-5819DB5E0FEB}" type="presOf" srcId="{C5CD75BE-8514-4BEA-A76F-96E58B0C7B28}" destId="{639A66F7-2BBD-4713-96B8-59C3FD602BC9}" srcOrd="0" destOrd="0" presId="urn:microsoft.com/office/officeart/2005/8/layout/hierarchy3"/>
    <dgm:cxn modelId="{8EEF8DE9-7E7C-464A-8CA6-B4E16450C591}" srcId="{BA9D420A-A521-404B-B78E-D8CC932D2C31}" destId="{BE503C09-CFAF-4CDA-A768-49FABD7CFCD0}" srcOrd="1" destOrd="0" parTransId="{B8234504-7D27-4E59-A658-45FD1AF75E9D}" sibTransId="{832AF815-E348-4631-820A-7A182E94F3A4}"/>
    <dgm:cxn modelId="{10458BED-0403-4F94-8E0A-9993039DAFEA}" srcId="{BA9D420A-A521-404B-B78E-D8CC932D2C31}" destId="{D44F0A36-E9BF-4E9E-B054-D9DA0E8E5A16}" srcOrd="0" destOrd="0" parTransId="{04062966-DA90-490C-AB62-DDB62A5E3224}" sibTransId="{690C56D6-787D-4AA3-876A-CBC162C26454}"/>
    <dgm:cxn modelId="{ED67DBF5-9977-4267-8EE4-D8B5E1B1D092}" type="presOf" srcId="{CBD65B57-6E8E-4031-B66D-E14918F849FC}" destId="{02712327-6D8C-4D5E-8157-70154BA384AB}" srcOrd="0" destOrd="0" presId="urn:microsoft.com/office/officeart/2005/8/layout/hierarchy3"/>
    <dgm:cxn modelId="{35BFA9FB-1F29-4959-B76B-358FB30BEBF7}" type="presOf" srcId="{EC51578D-7C1C-419C-A502-68D9599506AF}" destId="{94CA6FB4-41CB-4B34-ADD9-4CDD4168E492}" srcOrd="0" destOrd="0" presId="urn:microsoft.com/office/officeart/2005/8/layout/hierarchy3"/>
    <dgm:cxn modelId="{140FC25B-0D91-4F74-905E-972F8960C1D7}" type="presParOf" srcId="{15156305-5E23-4D69-8C62-B1347C757AAF}" destId="{90604760-B390-45DE-9AA1-5FDC92EDADF7}" srcOrd="0" destOrd="0" presId="urn:microsoft.com/office/officeart/2005/8/layout/hierarchy3"/>
    <dgm:cxn modelId="{B9CF0F85-8000-4749-98E3-DF11C0568A4C}" type="presParOf" srcId="{90604760-B390-45DE-9AA1-5FDC92EDADF7}" destId="{9F053906-0287-4EFC-8874-FBDAC8D2DCCC}" srcOrd="0" destOrd="0" presId="urn:microsoft.com/office/officeart/2005/8/layout/hierarchy3"/>
    <dgm:cxn modelId="{B8DA051A-D198-45D7-AE2D-F863BAA55FF6}" type="presParOf" srcId="{9F053906-0287-4EFC-8874-FBDAC8D2DCCC}" destId="{C7D89632-9A61-412E-8E4E-9628FBC6933A}" srcOrd="0" destOrd="0" presId="urn:microsoft.com/office/officeart/2005/8/layout/hierarchy3"/>
    <dgm:cxn modelId="{8A1D361A-B44A-4666-8662-2DAF2276BA9B}" type="presParOf" srcId="{9F053906-0287-4EFC-8874-FBDAC8D2DCCC}" destId="{FCF3AED0-53B6-4DF7-B389-EDBED936AD44}" srcOrd="1" destOrd="0" presId="urn:microsoft.com/office/officeart/2005/8/layout/hierarchy3"/>
    <dgm:cxn modelId="{985B8381-933E-48E3-9D51-8AAEB30084AB}" type="presParOf" srcId="{90604760-B390-45DE-9AA1-5FDC92EDADF7}" destId="{D47AEA63-0024-415C-A86B-C39D5189C458}" srcOrd="1" destOrd="0" presId="urn:microsoft.com/office/officeart/2005/8/layout/hierarchy3"/>
    <dgm:cxn modelId="{559B3CFD-8FF6-4CFF-8E10-7C8729F4B287}" type="presParOf" srcId="{D47AEA63-0024-415C-A86B-C39D5189C458}" destId="{79E0D022-9E25-4497-AFB3-CAA1550A4D81}" srcOrd="0" destOrd="0" presId="urn:microsoft.com/office/officeart/2005/8/layout/hierarchy3"/>
    <dgm:cxn modelId="{EC04252C-1526-4840-9EB7-5669863CB34D}" type="presParOf" srcId="{D47AEA63-0024-415C-A86B-C39D5189C458}" destId="{1421743E-57B0-4657-8CAD-A4AE4E4DD951}" srcOrd="1" destOrd="0" presId="urn:microsoft.com/office/officeart/2005/8/layout/hierarchy3"/>
    <dgm:cxn modelId="{8900E1FA-084D-40ED-A405-66C97B794D67}" type="presParOf" srcId="{D47AEA63-0024-415C-A86B-C39D5189C458}" destId="{94CA6FB4-41CB-4B34-ADD9-4CDD4168E492}" srcOrd="2" destOrd="0" presId="urn:microsoft.com/office/officeart/2005/8/layout/hierarchy3"/>
    <dgm:cxn modelId="{BD31138A-8662-4CD6-865F-4F29985570B7}" type="presParOf" srcId="{D47AEA63-0024-415C-A86B-C39D5189C458}" destId="{35A3C8CC-49EC-4CE3-88FD-1BCBA598E0D4}" srcOrd="3" destOrd="0" presId="urn:microsoft.com/office/officeart/2005/8/layout/hierarchy3"/>
    <dgm:cxn modelId="{E137356C-1B9E-48F7-81E6-A5CD0EA83E43}" type="presParOf" srcId="{D47AEA63-0024-415C-A86B-C39D5189C458}" destId="{332B5431-FD46-4E53-9B65-791B959F8786}" srcOrd="4" destOrd="0" presId="urn:microsoft.com/office/officeart/2005/8/layout/hierarchy3"/>
    <dgm:cxn modelId="{12E4AE69-37BD-431C-B7C4-75085886E9DC}" type="presParOf" srcId="{D47AEA63-0024-415C-A86B-C39D5189C458}" destId="{C777DC9C-9A61-4454-A2AE-6908571684B7}" srcOrd="5" destOrd="0" presId="urn:microsoft.com/office/officeart/2005/8/layout/hierarchy3"/>
    <dgm:cxn modelId="{5049BD9E-80CF-48C5-A56A-A7C153BD8068}" type="presParOf" srcId="{15156305-5E23-4D69-8C62-B1347C757AAF}" destId="{A259B68C-4FFF-4A8C-9505-AC2E4DCEDE8F}" srcOrd="1" destOrd="0" presId="urn:microsoft.com/office/officeart/2005/8/layout/hierarchy3"/>
    <dgm:cxn modelId="{0C751BCF-E571-421B-9B5A-1B6238548F10}" type="presParOf" srcId="{A259B68C-4FFF-4A8C-9505-AC2E4DCEDE8F}" destId="{C6AD6D00-905C-48B3-B633-16D3F568FF12}" srcOrd="0" destOrd="0" presId="urn:microsoft.com/office/officeart/2005/8/layout/hierarchy3"/>
    <dgm:cxn modelId="{2E69CDD0-5606-47BE-AF91-5D6886C177DE}" type="presParOf" srcId="{C6AD6D00-905C-48B3-B633-16D3F568FF12}" destId="{639A66F7-2BBD-4713-96B8-59C3FD602BC9}" srcOrd="0" destOrd="0" presId="urn:microsoft.com/office/officeart/2005/8/layout/hierarchy3"/>
    <dgm:cxn modelId="{0C3880E3-98E8-4352-8202-972DDA95691C}" type="presParOf" srcId="{C6AD6D00-905C-48B3-B633-16D3F568FF12}" destId="{1E66034A-9FE0-4427-951D-528AE5A61405}" srcOrd="1" destOrd="0" presId="urn:microsoft.com/office/officeart/2005/8/layout/hierarchy3"/>
    <dgm:cxn modelId="{1AE1D770-7BDF-4D7C-A09C-C0196DB64C51}" type="presParOf" srcId="{A259B68C-4FFF-4A8C-9505-AC2E4DCEDE8F}" destId="{03F8D5E2-4078-4D74-9DB5-780F1D93721F}" srcOrd="1" destOrd="0" presId="urn:microsoft.com/office/officeart/2005/8/layout/hierarchy3"/>
    <dgm:cxn modelId="{2D9000D3-0CA3-4677-829C-12C723863805}" type="presParOf" srcId="{03F8D5E2-4078-4D74-9DB5-780F1D93721F}" destId="{E832DF64-9BD0-4F05-852E-6EF7FE493E2E}" srcOrd="0" destOrd="0" presId="urn:microsoft.com/office/officeart/2005/8/layout/hierarchy3"/>
    <dgm:cxn modelId="{A327E6F2-EB1A-4432-A43B-2828DC9A1F6E}" type="presParOf" srcId="{03F8D5E2-4078-4D74-9DB5-780F1D93721F}" destId="{AA8A90DC-6436-4E41-91A2-8A0542747659}" srcOrd="1" destOrd="0" presId="urn:microsoft.com/office/officeart/2005/8/layout/hierarchy3"/>
    <dgm:cxn modelId="{BF7A8717-AA39-4200-B902-6C57434FE484}" type="presParOf" srcId="{03F8D5E2-4078-4D74-9DB5-780F1D93721F}" destId="{EA12C6F5-2FDD-43E7-ADB3-4F107E6541AD}" srcOrd="2" destOrd="0" presId="urn:microsoft.com/office/officeart/2005/8/layout/hierarchy3"/>
    <dgm:cxn modelId="{4C009743-29E2-4395-944B-CDC052E8998A}" type="presParOf" srcId="{03F8D5E2-4078-4D74-9DB5-780F1D93721F}" destId="{8C2EAAB6-D852-4653-9E8F-11B95B0B5A3B}" srcOrd="3" destOrd="0" presId="urn:microsoft.com/office/officeart/2005/8/layout/hierarchy3"/>
    <dgm:cxn modelId="{A18DFFD5-B6F1-4458-8C35-74BF8F87CDE9}" type="presParOf" srcId="{15156305-5E23-4D69-8C62-B1347C757AAF}" destId="{0477B919-0ADD-44CE-BE42-CF9B45BDAC6E}" srcOrd="2" destOrd="0" presId="urn:microsoft.com/office/officeart/2005/8/layout/hierarchy3"/>
    <dgm:cxn modelId="{51922B26-371B-4F7B-A8BB-F742EE4F4E1F}" type="presParOf" srcId="{0477B919-0ADD-44CE-BE42-CF9B45BDAC6E}" destId="{EE94F0A1-FBBB-4553-A702-C741977BE5AF}" srcOrd="0" destOrd="0" presId="urn:microsoft.com/office/officeart/2005/8/layout/hierarchy3"/>
    <dgm:cxn modelId="{C1DD2CF0-6969-40ED-9608-D1B759B2DE64}" type="presParOf" srcId="{EE94F0A1-FBBB-4553-A702-C741977BE5AF}" destId="{A8CBC145-6B1B-47FC-A085-FE8BE31A667E}" srcOrd="0" destOrd="0" presId="urn:microsoft.com/office/officeart/2005/8/layout/hierarchy3"/>
    <dgm:cxn modelId="{3B350EFD-C6D9-40C6-B86B-726DF735F39B}" type="presParOf" srcId="{EE94F0A1-FBBB-4553-A702-C741977BE5AF}" destId="{B0ADA989-F257-4EC3-8280-AC984488A05A}" srcOrd="1" destOrd="0" presId="urn:microsoft.com/office/officeart/2005/8/layout/hierarchy3"/>
    <dgm:cxn modelId="{15C4993E-CDE1-4E06-ACC3-A180359F2F46}" type="presParOf" srcId="{0477B919-0ADD-44CE-BE42-CF9B45BDAC6E}" destId="{0B49CB50-4A88-47B0-80AC-DACF33EE8609}" srcOrd="1" destOrd="0" presId="urn:microsoft.com/office/officeart/2005/8/layout/hierarchy3"/>
    <dgm:cxn modelId="{3EC867AF-21CA-4F77-99F7-53692E6EAABE}" type="presParOf" srcId="{0B49CB50-4A88-47B0-80AC-DACF33EE8609}" destId="{C720FE8E-C904-428C-8A92-705EBDE3F290}" srcOrd="0" destOrd="0" presId="urn:microsoft.com/office/officeart/2005/8/layout/hierarchy3"/>
    <dgm:cxn modelId="{44890ADA-0FD0-44EC-AAF0-D930ADC290AB}" type="presParOf" srcId="{0B49CB50-4A88-47B0-80AC-DACF33EE8609}" destId="{B3160A46-9B3B-4FDC-BD7A-1130ECF9EB91}" srcOrd="1" destOrd="0" presId="urn:microsoft.com/office/officeart/2005/8/layout/hierarchy3"/>
    <dgm:cxn modelId="{96F0B45C-543D-4F92-96E0-F734B7846CF8}" type="presParOf" srcId="{0B49CB50-4A88-47B0-80AC-DACF33EE8609}" destId="{0266A79C-27E6-4077-B18C-46695E3BADE3}" srcOrd="2" destOrd="0" presId="urn:microsoft.com/office/officeart/2005/8/layout/hierarchy3"/>
    <dgm:cxn modelId="{961DC8CA-3CB3-4052-AC5B-2B4FCE50A2B4}" type="presParOf" srcId="{0B49CB50-4A88-47B0-80AC-DACF33EE8609}" destId="{9BEF542F-562B-4C4F-87D7-64C66841DA89}" srcOrd="3" destOrd="0" presId="urn:microsoft.com/office/officeart/2005/8/layout/hierarchy3"/>
    <dgm:cxn modelId="{5CF2D953-1E89-4AE6-8B86-E7D938999378}" type="presParOf" srcId="{0B49CB50-4A88-47B0-80AC-DACF33EE8609}" destId="{B1836968-7912-4B45-B207-2D2B9B0444BB}" srcOrd="4" destOrd="0" presId="urn:microsoft.com/office/officeart/2005/8/layout/hierarchy3"/>
    <dgm:cxn modelId="{77ECC419-3E7F-438E-8370-BB364BFD913A}" type="presParOf" srcId="{0B49CB50-4A88-47B0-80AC-DACF33EE8609}" destId="{02712327-6D8C-4D5E-8157-70154BA384AB}" srcOrd="5" destOrd="0" presId="urn:microsoft.com/office/officeart/2005/8/layout/hierarchy3"/>
    <dgm:cxn modelId="{E0086842-60A4-41E2-B8FC-DE4B8B172939}" type="presParOf" srcId="{0B49CB50-4A88-47B0-80AC-DACF33EE8609}" destId="{AD448FCC-0CFC-4DA0-B18E-05165A2292CD}" srcOrd="6" destOrd="0" presId="urn:microsoft.com/office/officeart/2005/8/layout/hierarchy3"/>
    <dgm:cxn modelId="{57A9C13A-A425-4083-9D65-8DE94406EEEB}" type="presParOf" srcId="{0B49CB50-4A88-47B0-80AC-DACF33EE8609}" destId="{52B5C2FB-A269-40C5-A866-B085D947C28D}" srcOrd="7"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63204-D113-4C5B-829A-594C6FAC5FB5}">
      <dsp:nvSpPr>
        <dsp:cNvPr id="0" name=""/>
        <dsp:cNvSpPr/>
      </dsp:nvSpPr>
      <dsp:spPr>
        <a:xfrm>
          <a:off x="3351609" y="1996942"/>
          <a:ext cx="1424781" cy="1424781"/>
        </a:xfrm>
        <a:prstGeom prst="ellipse">
          <a:avLst/>
        </a:prstGeom>
        <a:solidFill>
          <a:schemeClr val="accent2">
            <a:lumMod val="75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a:latin typeface="Trebuchet MS" panose="020B0603020202020204" pitchFamily="34" charset="0"/>
            </a:rPr>
            <a:t>DATABASE</a:t>
          </a:r>
          <a:endParaRPr lang="nl-BE" sz="1600" b="1" kern="1200">
            <a:latin typeface="Trebuchet MS" panose="020B0603020202020204" pitchFamily="34" charset="0"/>
          </a:endParaRPr>
        </a:p>
      </dsp:txBody>
      <dsp:txXfrm>
        <a:off x="3560263" y="2205596"/>
        <a:ext cx="1007473" cy="1007473"/>
      </dsp:txXfrm>
    </dsp:sp>
    <dsp:sp modelId="{73409EB3-7842-4668-B053-51BF38A38E1A}">
      <dsp:nvSpPr>
        <dsp:cNvPr id="0" name=""/>
        <dsp:cNvSpPr/>
      </dsp:nvSpPr>
      <dsp:spPr>
        <a:xfrm rot="16200000">
          <a:off x="3913169" y="1478682"/>
          <a:ext cx="301660" cy="484425"/>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nl-BE" sz="1300" kern="1200">
            <a:latin typeface="Trebuchet MS" panose="020B0603020202020204" pitchFamily="34" charset="0"/>
          </a:endParaRPr>
        </a:p>
      </dsp:txBody>
      <dsp:txXfrm>
        <a:off x="3958418" y="1620816"/>
        <a:ext cx="211162" cy="290655"/>
      </dsp:txXfrm>
    </dsp:sp>
    <dsp:sp modelId="{404BB0EF-92C7-4658-92F9-E41B3FECF884}">
      <dsp:nvSpPr>
        <dsp:cNvPr id="0" name=""/>
        <dsp:cNvSpPr/>
      </dsp:nvSpPr>
      <dsp:spPr>
        <a:xfrm>
          <a:off x="3351609" y="2990"/>
          <a:ext cx="1424781" cy="1424781"/>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a:latin typeface="Trebuchet MS" panose="020B0603020202020204" pitchFamily="34" charset="0"/>
            </a:rPr>
            <a:t>Bulk Editing</a:t>
          </a:r>
          <a:endParaRPr lang="nl-BE" sz="1600" kern="1200">
            <a:latin typeface="Trebuchet MS" panose="020B0603020202020204" pitchFamily="34" charset="0"/>
          </a:endParaRPr>
        </a:p>
      </dsp:txBody>
      <dsp:txXfrm>
        <a:off x="3560263" y="211644"/>
        <a:ext cx="1007473" cy="1007473"/>
      </dsp:txXfrm>
    </dsp:sp>
    <dsp:sp modelId="{DF016A20-E482-4A77-A017-FB01A826579E}">
      <dsp:nvSpPr>
        <dsp:cNvPr id="0" name=""/>
        <dsp:cNvSpPr/>
      </dsp:nvSpPr>
      <dsp:spPr>
        <a:xfrm>
          <a:off x="4901608" y="2467120"/>
          <a:ext cx="301660" cy="484425"/>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nl-BE" sz="1300" kern="1200">
            <a:latin typeface="Trebuchet MS" panose="020B0603020202020204" pitchFamily="34" charset="0"/>
          </a:endParaRPr>
        </a:p>
      </dsp:txBody>
      <dsp:txXfrm>
        <a:off x="4901608" y="2564005"/>
        <a:ext cx="211162" cy="290655"/>
      </dsp:txXfrm>
    </dsp:sp>
    <dsp:sp modelId="{EBAEEDF1-1020-461E-865D-E14BFD8E5693}">
      <dsp:nvSpPr>
        <dsp:cNvPr id="0" name=""/>
        <dsp:cNvSpPr/>
      </dsp:nvSpPr>
      <dsp:spPr>
        <a:xfrm>
          <a:off x="5345561" y="1996942"/>
          <a:ext cx="1424781" cy="1424781"/>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a:latin typeface="Trebuchet MS" panose="020B0603020202020204" pitchFamily="34" charset="0"/>
            </a:rPr>
            <a:t>Analyses</a:t>
          </a:r>
          <a:endParaRPr lang="nl-BE" sz="1600" kern="1200">
            <a:latin typeface="Trebuchet MS" panose="020B0603020202020204" pitchFamily="34" charset="0"/>
          </a:endParaRPr>
        </a:p>
      </dsp:txBody>
      <dsp:txXfrm>
        <a:off x="5554215" y="2205596"/>
        <a:ext cx="1007473" cy="1007473"/>
      </dsp:txXfrm>
    </dsp:sp>
    <dsp:sp modelId="{41269B75-1A60-4D12-B879-78A865A0E02B}">
      <dsp:nvSpPr>
        <dsp:cNvPr id="0" name=""/>
        <dsp:cNvSpPr/>
      </dsp:nvSpPr>
      <dsp:spPr>
        <a:xfrm rot="5400000">
          <a:off x="3913169" y="3455559"/>
          <a:ext cx="301660" cy="484425"/>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nl-BE" sz="1300" kern="1200">
            <a:latin typeface="Trebuchet MS" panose="020B0603020202020204" pitchFamily="34" charset="0"/>
          </a:endParaRPr>
        </a:p>
      </dsp:txBody>
      <dsp:txXfrm>
        <a:off x="3958418" y="3507195"/>
        <a:ext cx="211162" cy="290655"/>
      </dsp:txXfrm>
    </dsp:sp>
    <dsp:sp modelId="{2645FB29-9F32-4BCB-80E7-1508253436AE}">
      <dsp:nvSpPr>
        <dsp:cNvPr id="0" name=""/>
        <dsp:cNvSpPr/>
      </dsp:nvSpPr>
      <dsp:spPr>
        <a:xfrm>
          <a:off x="3351609" y="3990894"/>
          <a:ext cx="1424781" cy="1424781"/>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endParaRPr lang="nl-BE" sz="1100" kern="1200">
            <a:latin typeface="Trebuchet MS" panose="020B0603020202020204" pitchFamily="34" charset="0"/>
          </a:endParaRPr>
        </a:p>
      </dsp:txBody>
      <dsp:txXfrm>
        <a:off x="3560263" y="4199548"/>
        <a:ext cx="1007473" cy="1007473"/>
      </dsp:txXfrm>
    </dsp:sp>
    <dsp:sp modelId="{9C11B988-6340-4212-8898-A8BF6120199D}">
      <dsp:nvSpPr>
        <dsp:cNvPr id="0" name=""/>
        <dsp:cNvSpPr/>
      </dsp:nvSpPr>
      <dsp:spPr>
        <a:xfrm>
          <a:off x="2924731" y="2467120"/>
          <a:ext cx="301660" cy="484425"/>
        </a:xfrm>
        <a:prstGeom prst="rightArrow">
          <a:avLst>
            <a:gd name="adj1" fmla="val 60000"/>
            <a:gd name="adj2" fmla="val 50000"/>
          </a:avLst>
        </a:prstGeom>
        <a:solidFill>
          <a:srgbClr val="0070C0"/>
        </a:soli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nl-BE" sz="1300" kern="1200">
            <a:latin typeface="Trebuchet MS" panose="020B0603020202020204" pitchFamily="34" charset="0"/>
          </a:endParaRPr>
        </a:p>
      </dsp:txBody>
      <dsp:txXfrm rot="10800000">
        <a:off x="2924731" y="2564005"/>
        <a:ext cx="211162" cy="290655"/>
      </dsp:txXfrm>
    </dsp:sp>
    <dsp:sp modelId="{7D7D9372-4C4C-4AF0-94A3-4331164FBB68}">
      <dsp:nvSpPr>
        <dsp:cNvPr id="0" name=""/>
        <dsp:cNvSpPr/>
      </dsp:nvSpPr>
      <dsp:spPr>
        <a:xfrm>
          <a:off x="1357657" y="1996942"/>
          <a:ext cx="1424781" cy="1424781"/>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a:latin typeface="Trebuchet MS" panose="020B0603020202020204" pitchFamily="34" charset="0"/>
            </a:rPr>
            <a:t>DeltaV</a:t>
          </a:r>
          <a:endParaRPr lang="nl-BE" sz="1600" kern="1200">
            <a:latin typeface="Trebuchet MS" panose="020B0603020202020204" pitchFamily="34" charset="0"/>
          </a:endParaRPr>
        </a:p>
      </dsp:txBody>
      <dsp:txXfrm>
        <a:off x="1566311" y="2205596"/>
        <a:ext cx="1007473" cy="100747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CC9849-F5DD-4A14-8146-FBAFBB76BE50}">
      <dsp:nvSpPr>
        <dsp:cNvPr id="0" name=""/>
        <dsp:cNvSpPr/>
      </dsp:nvSpPr>
      <dsp:spPr>
        <a:xfrm>
          <a:off x="1434" y="739605"/>
          <a:ext cx="1747741" cy="69909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t>FHX File</a:t>
          </a:r>
        </a:p>
      </dsp:txBody>
      <dsp:txXfrm>
        <a:off x="350982" y="739605"/>
        <a:ext cx="1048645" cy="699096"/>
      </dsp:txXfrm>
    </dsp:sp>
    <dsp:sp modelId="{F51872DD-B2AD-4890-972C-895BDBCBBA49}">
      <dsp:nvSpPr>
        <dsp:cNvPr id="0" name=""/>
        <dsp:cNvSpPr/>
      </dsp:nvSpPr>
      <dsp:spPr>
        <a:xfrm>
          <a:off x="1574401" y="739605"/>
          <a:ext cx="1747741" cy="699096"/>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t>Tool</a:t>
          </a:r>
        </a:p>
      </dsp:txBody>
      <dsp:txXfrm>
        <a:off x="1923949" y="739605"/>
        <a:ext cx="1048645" cy="699096"/>
      </dsp:txXfrm>
    </dsp:sp>
    <dsp:sp modelId="{ECFCEE87-DE84-4010-AD5D-AFC59AF92F23}">
      <dsp:nvSpPr>
        <dsp:cNvPr id="0" name=""/>
        <dsp:cNvSpPr/>
      </dsp:nvSpPr>
      <dsp:spPr>
        <a:xfrm>
          <a:off x="3147368" y="739605"/>
          <a:ext cx="1747741" cy="69909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t>Database</a:t>
          </a:r>
        </a:p>
      </dsp:txBody>
      <dsp:txXfrm>
        <a:off x="3496916" y="739605"/>
        <a:ext cx="1048645" cy="6990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63204-D113-4C5B-829A-594C6FAC5FB5}">
      <dsp:nvSpPr>
        <dsp:cNvPr id="0" name=""/>
        <dsp:cNvSpPr/>
      </dsp:nvSpPr>
      <dsp:spPr>
        <a:xfrm>
          <a:off x="3043806" y="1809213"/>
          <a:ext cx="2040386" cy="1800239"/>
        </a:xfrm>
        <a:prstGeom prst="ellipse">
          <a:avLst/>
        </a:prstGeom>
        <a:solidFill>
          <a:schemeClr val="accent2">
            <a:lumMod val="75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b="1" kern="1200">
              <a:latin typeface="Trebuchet MS" panose="020B0603020202020204" pitchFamily="34" charset="0"/>
            </a:rPr>
            <a:t>DATABASE</a:t>
          </a:r>
          <a:endParaRPr lang="nl-BE" sz="2200" b="1" kern="1200">
            <a:latin typeface="Trebuchet MS" panose="020B0603020202020204" pitchFamily="34" charset="0"/>
          </a:endParaRPr>
        </a:p>
      </dsp:txBody>
      <dsp:txXfrm>
        <a:off x="3342614" y="2072852"/>
        <a:ext cx="1442770" cy="1272961"/>
      </dsp:txXfrm>
    </dsp:sp>
    <dsp:sp modelId="{73409EB3-7842-4668-B053-51BF38A38E1A}">
      <dsp:nvSpPr>
        <dsp:cNvPr id="0" name=""/>
        <dsp:cNvSpPr/>
      </dsp:nvSpPr>
      <dsp:spPr>
        <a:xfrm rot="16200000">
          <a:off x="3962917" y="1382001"/>
          <a:ext cx="202164" cy="484425"/>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nl-BE" sz="1800" kern="1200">
            <a:latin typeface="Trebuchet MS" panose="020B0603020202020204" pitchFamily="34" charset="0"/>
          </a:endParaRPr>
        </a:p>
      </dsp:txBody>
      <dsp:txXfrm>
        <a:off x="3993242" y="1509211"/>
        <a:ext cx="141515" cy="290655"/>
      </dsp:txXfrm>
    </dsp:sp>
    <dsp:sp modelId="{404BB0EF-92C7-4658-92F9-E41B3FECF884}">
      <dsp:nvSpPr>
        <dsp:cNvPr id="0" name=""/>
        <dsp:cNvSpPr/>
      </dsp:nvSpPr>
      <dsp:spPr>
        <a:xfrm>
          <a:off x="3351609" y="2990"/>
          <a:ext cx="1424781" cy="1424781"/>
        </a:xfrm>
        <a:prstGeom prst="ellipse">
          <a:avLst/>
        </a:prstGeom>
        <a:solidFill>
          <a:schemeClr val="lt1"/>
        </a:solidFill>
        <a:ln w="25400" cap="flat" cmpd="sng" algn="ctr">
          <a:solidFill>
            <a:schemeClr val="accent3"/>
          </a:solidFill>
          <a:prstDash val="solid"/>
        </a:ln>
        <a:effectLst/>
        <a:scene3d>
          <a:camera prst="orthographicFront"/>
          <a:lightRig rig="flat" dir="t"/>
        </a:scene3d>
        <a:sp3d/>
      </dsp:spPr>
      <dsp:style>
        <a:lnRef idx="2">
          <a:schemeClr val="accent3"/>
        </a:lnRef>
        <a:fillRef idx="1">
          <a:schemeClr val="lt1"/>
        </a:fillRef>
        <a:effectRef idx="0">
          <a:schemeClr val="accent3"/>
        </a:effectRef>
        <a:fontRef idx="minor">
          <a:schemeClr val="dk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a:latin typeface="Trebuchet MS" panose="020B0603020202020204" pitchFamily="34" charset="0"/>
            </a:rPr>
            <a:t>Bulk Editing</a:t>
          </a:r>
          <a:endParaRPr lang="nl-BE" sz="1900" kern="1200">
            <a:latin typeface="Trebuchet MS" panose="020B0603020202020204" pitchFamily="34" charset="0"/>
          </a:endParaRPr>
        </a:p>
      </dsp:txBody>
      <dsp:txXfrm>
        <a:off x="3560263" y="211644"/>
        <a:ext cx="1007473" cy="1007473"/>
      </dsp:txXfrm>
    </dsp:sp>
    <dsp:sp modelId="{DF016A20-E482-4A77-A017-FB01A826579E}">
      <dsp:nvSpPr>
        <dsp:cNvPr id="0" name=""/>
        <dsp:cNvSpPr/>
      </dsp:nvSpPr>
      <dsp:spPr>
        <a:xfrm>
          <a:off x="5141694" y="2467120"/>
          <a:ext cx="138525" cy="484425"/>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nl-BE" sz="1800" kern="1200">
            <a:latin typeface="Trebuchet MS" panose="020B0603020202020204" pitchFamily="34" charset="0"/>
          </a:endParaRPr>
        </a:p>
      </dsp:txBody>
      <dsp:txXfrm>
        <a:off x="5141694" y="2564005"/>
        <a:ext cx="96968" cy="290655"/>
      </dsp:txXfrm>
    </dsp:sp>
    <dsp:sp modelId="{EBAEEDF1-1020-461E-865D-E14BFD8E5693}">
      <dsp:nvSpPr>
        <dsp:cNvPr id="0" name=""/>
        <dsp:cNvSpPr/>
      </dsp:nvSpPr>
      <dsp:spPr>
        <a:xfrm>
          <a:off x="5345561" y="1996942"/>
          <a:ext cx="1424781" cy="1424781"/>
        </a:xfrm>
        <a:prstGeom prst="ellipse">
          <a:avLst/>
        </a:prstGeom>
        <a:solidFill>
          <a:schemeClr val="lt1"/>
        </a:solidFill>
        <a:ln w="25400" cap="flat" cmpd="sng" algn="ctr">
          <a:solidFill>
            <a:schemeClr val="accent3"/>
          </a:solidFill>
          <a:prstDash val="solid"/>
        </a:ln>
        <a:effectLst/>
        <a:scene3d>
          <a:camera prst="orthographicFront"/>
          <a:lightRig rig="flat" dir="t"/>
        </a:scene3d>
        <a:sp3d/>
      </dsp:spPr>
      <dsp:style>
        <a:lnRef idx="2">
          <a:schemeClr val="accent3"/>
        </a:lnRef>
        <a:fillRef idx="1">
          <a:schemeClr val="lt1"/>
        </a:fillRef>
        <a:effectRef idx="0">
          <a:schemeClr val="accent3"/>
        </a:effectRef>
        <a:fontRef idx="minor">
          <a:schemeClr val="dk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a:latin typeface="Trebuchet MS" panose="020B0603020202020204" pitchFamily="34" charset="0"/>
            </a:rPr>
            <a:t>Analyses</a:t>
          </a:r>
          <a:endParaRPr lang="nl-BE" sz="1900" kern="1200">
            <a:latin typeface="Trebuchet MS" panose="020B0603020202020204" pitchFamily="34" charset="0"/>
          </a:endParaRPr>
        </a:p>
      </dsp:txBody>
      <dsp:txXfrm>
        <a:off x="5554215" y="2205596"/>
        <a:ext cx="1007473" cy="1007473"/>
      </dsp:txXfrm>
    </dsp:sp>
    <dsp:sp modelId="{41269B75-1A60-4D12-B879-78A865A0E02B}">
      <dsp:nvSpPr>
        <dsp:cNvPr id="0" name=""/>
        <dsp:cNvSpPr/>
      </dsp:nvSpPr>
      <dsp:spPr>
        <a:xfrm rot="5400000">
          <a:off x="3962917" y="3552239"/>
          <a:ext cx="202164" cy="484425"/>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nl-BE" sz="1800" kern="1200">
            <a:latin typeface="Trebuchet MS" panose="020B0603020202020204" pitchFamily="34" charset="0"/>
          </a:endParaRPr>
        </a:p>
      </dsp:txBody>
      <dsp:txXfrm>
        <a:off x="3993242" y="3618800"/>
        <a:ext cx="141515" cy="290655"/>
      </dsp:txXfrm>
    </dsp:sp>
    <dsp:sp modelId="{2645FB29-9F32-4BCB-80E7-1508253436AE}">
      <dsp:nvSpPr>
        <dsp:cNvPr id="0" name=""/>
        <dsp:cNvSpPr/>
      </dsp:nvSpPr>
      <dsp:spPr>
        <a:xfrm>
          <a:off x="3351609" y="3990894"/>
          <a:ext cx="1424781" cy="1424781"/>
        </a:xfrm>
        <a:prstGeom prst="ellipse">
          <a:avLst/>
        </a:prstGeom>
        <a:solidFill>
          <a:schemeClr val="lt1"/>
        </a:solidFill>
        <a:ln w="25400" cap="flat" cmpd="sng" algn="ctr">
          <a:solidFill>
            <a:schemeClr val="accent3"/>
          </a:solidFill>
          <a:prstDash val="solid"/>
        </a:ln>
        <a:effectLst/>
        <a:scene3d>
          <a:camera prst="orthographicFront"/>
          <a:lightRig rig="flat" dir="t"/>
        </a:scene3d>
        <a:sp3d/>
      </dsp:spPr>
      <dsp:style>
        <a:lnRef idx="2">
          <a:schemeClr val="accent3"/>
        </a:lnRef>
        <a:fillRef idx="1">
          <a:schemeClr val="lt1"/>
        </a:fillRef>
        <a:effectRef idx="0">
          <a:schemeClr val="accent3"/>
        </a:effectRef>
        <a:fontRef idx="minor">
          <a:schemeClr val="dk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endParaRPr lang="nl-BE" sz="1100" kern="1200">
            <a:latin typeface="Trebuchet MS" panose="020B0603020202020204" pitchFamily="34" charset="0"/>
          </a:endParaRPr>
        </a:p>
      </dsp:txBody>
      <dsp:txXfrm>
        <a:off x="3560263" y="4199548"/>
        <a:ext cx="1007473" cy="1007473"/>
      </dsp:txXfrm>
    </dsp:sp>
    <dsp:sp modelId="{9C11B988-6340-4212-8898-A8BF6120199D}">
      <dsp:nvSpPr>
        <dsp:cNvPr id="0" name=""/>
        <dsp:cNvSpPr/>
      </dsp:nvSpPr>
      <dsp:spPr>
        <a:xfrm>
          <a:off x="2847780" y="2467120"/>
          <a:ext cx="138525" cy="484425"/>
        </a:xfrm>
        <a:prstGeom prst="rightArrow">
          <a:avLst>
            <a:gd name="adj1" fmla="val 60000"/>
            <a:gd name="adj2" fmla="val 50000"/>
          </a:avLst>
        </a:prstGeom>
        <a:solidFill>
          <a:srgbClr val="0070C0"/>
        </a:soli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nl-BE" sz="1300" kern="1200">
            <a:solidFill>
              <a:srgbClr val="003C72"/>
            </a:solidFill>
            <a:latin typeface="Trebuchet MS" panose="020B0603020202020204" pitchFamily="34" charset="0"/>
            <a:ea typeface="+mn-ea"/>
            <a:cs typeface="+mn-cs"/>
          </a:endParaRPr>
        </a:p>
      </dsp:txBody>
      <dsp:txXfrm rot="10800000">
        <a:off x="2847780" y="2564005"/>
        <a:ext cx="96968" cy="290655"/>
      </dsp:txXfrm>
    </dsp:sp>
    <dsp:sp modelId="{7D7D9372-4C4C-4AF0-94A3-4331164FBB68}">
      <dsp:nvSpPr>
        <dsp:cNvPr id="0" name=""/>
        <dsp:cNvSpPr/>
      </dsp:nvSpPr>
      <dsp:spPr>
        <a:xfrm>
          <a:off x="1357657" y="1996942"/>
          <a:ext cx="1424781" cy="1424781"/>
        </a:xfrm>
        <a:prstGeom prst="ellipse">
          <a:avLst/>
        </a:prstGeom>
        <a:solidFill>
          <a:schemeClr val="lt1"/>
        </a:solidFill>
        <a:ln w="25400" cap="flat" cmpd="sng" algn="ctr">
          <a:solidFill>
            <a:schemeClr val="accent3"/>
          </a:solidFill>
          <a:prstDash val="solid"/>
        </a:ln>
        <a:effectLst/>
        <a:scene3d>
          <a:camera prst="orthographicFront"/>
          <a:lightRig rig="flat" dir="t"/>
        </a:scene3d>
        <a:sp3d/>
      </dsp:spPr>
      <dsp:style>
        <a:lnRef idx="2">
          <a:schemeClr val="accent3"/>
        </a:lnRef>
        <a:fillRef idx="1">
          <a:schemeClr val="lt1"/>
        </a:fillRef>
        <a:effectRef idx="0">
          <a:schemeClr val="accent3"/>
        </a:effectRef>
        <a:fontRef idx="minor">
          <a:schemeClr val="dk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a:latin typeface="Trebuchet MS" panose="020B0603020202020204" pitchFamily="34" charset="0"/>
            </a:rPr>
            <a:t>DeltaV</a:t>
          </a:r>
          <a:endParaRPr lang="nl-BE" sz="1900" kern="1200">
            <a:latin typeface="Trebuchet MS" panose="020B0603020202020204" pitchFamily="34" charset="0"/>
          </a:endParaRPr>
        </a:p>
      </dsp:txBody>
      <dsp:txXfrm>
        <a:off x="1566311" y="2205596"/>
        <a:ext cx="1007473" cy="10074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CC9849-F5DD-4A14-8146-FBAFBB76BE50}">
      <dsp:nvSpPr>
        <dsp:cNvPr id="0" name=""/>
        <dsp:cNvSpPr/>
      </dsp:nvSpPr>
      <dsp:spPr>
        <a:xfrm>
          <a:off x="1434" y="739605"/>
          <a:ext cx="1747741" cy="69909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t>FHX File</a:t>
          </a:r>
        </a:p>
      </dsp:txBody>
      <dsp:txXfrm>
        <a:off x="350982" y="739605"/>
        <a:ext cx="1048645" cy="699096"/>
      </dsp:txXfrm>
    </dsp:sp>
    <dsp:sp modelId="{F51872DD-B2AD-4890-972C-895BDBCBBA49}">
      <dsp:nvSpPr>
        <dsp:cNvPr id="0" name=""/>
        <dsp:cNvSpPr/>
      </dsp:nvSpPr>
      <dsp:spPr>
        <a:xfrm>
          <a:off x="1574401" y="739605"/>
          <a:ext cx="1747741" cy="69909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t>Tool</a:t>
          </a:r>
        </a:p>
      </dsp:txBody>
      <dsp:txXfrm>
        <a:off x="1923949" y="739605"/>
        <a:ext cx="1048645" cy="699096"/>
      </dsp:txXfrm>
    </dsp:sp>
    <dsp:sp modelId="{ECFCEE87-DE84-4010-AD5D-AFC59AF92F23}">
      <dsp:nvSpPr>
        <dsp:cNvPr id="0" name=""/>
        <dsp:cNvSpPr/>
      </dsp:nvSpPr>
      <dsp:spPr>
        <a:xfrm>
          <a:off x="3147368" y="739605"/>
          <a:ext cx="1747741" cy="69909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t>Database</a:t>
          </a:r>
        </a:p>
      </dsp:txBody>
      <dsp:txXfrm>
        <a:off x="3496916" y="739605"/>
        <a:ext cx="1048645" cy="6990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CC9849-F5DD-4A14-8146-FBAFBB76BE50}">
      <dsp:nvSpPr>
        <dsp:cNvPr id="0" name=""/>
        <dsp:cNvSpPr/>
      </dsp:nvSpPr>
      <dsp:spPr>
        <a:xfrm>
          <a:off x="1434" y="739605"/>
          <a:ext cx="1747741" cy="69909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t>FHX File</a:t>
          </a:r>
        </a:p>
      </dsp:txBody>
      <dsp:txXfrm>
        <a:off x="350982" y="739605"/>
        <a:ext cx="1048645" cy="699096"/>
      </dsp:txXfrm>
    </dsp:sp>
    <dsp:sp modelId="{F51872DD-B2AD-4890-972C-895BDBCBBA49}">
      <dsp:nvSpPr>
        <dsp:cNvPr id="0" name=""/>
        <dsp:cNvSpPr/>
      </dsp:nvSpPr>
      <dsp:spPr>
        <a:xfrm>
          <a:off x="1574401" y="739605"/>
          <a:ext cx="1747741" cy="69909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t>Tool</a:t>
          </a:r>
        </a:p>
      </dsp:txBody>
      <dsp:txXfrm>
        <a:off x="1923949" y="739605"/>
        <a:ext cx="1048645" cy="699096"/>
      </dsp:txXfrm>
    </dsp:sp>
    <dsp:sp modelId="{ECFCEE87-DE84-4010-AD5D-AFC59AF92F23}">
      <dsp:nvSpPr>
        <dsp:cNvPr id="0" name=""/>
        <dsp:cNvSpPr/>
      </dsp:nvSpPr>
      <dsp:spPr>
        <a:xfrm>
          <a:off x="3147368" y="739605"/>
          <a:ext cx="1747741" cy="699096"/>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t>Database</a:t>
          </a:r>
        </a:p>
      </dsp:txBody>
      <dsp:txXfrm>
        <a:off x="3496916" y="739605"/>
        <a:ext cx="1048645" cy="6990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8D967F-BB39-437A-836D-C0AE74A86FAF}">
      <dsp:nvSpPr>
        <dsp:cNvPr id="0" name=""/>
        <dsp:cNvSpPr/>
      </dsp:nvSpPr>
      <dsp:spPr>
        <a:xfrm>
          <a:off x="397" y="1706200"/>
          <a:ext cx="1732806" cy="8664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Control Module Class 1 (AI)</a:t>
          </a:r>
          <a:endParaRPr lang="nl-BE" sz="2000" kern="1200" dirty="0"/>
        </a:p>
      </dsp:txBody>
      <dsp:txXfrm>
        <a:off x="397" y="1706200"/>
        <a:ext cx="1732806" cy="866403"/>
      </dsp:txXfrm>
    </dsp:sp>
    <dsp:sp modelId="{59317CBD-1912-42BB-83EC-1AD782475B56}">
      <dsp:nvSpPr>
        <dsp:cNvPr id="0" name=""/>
        <dsp:cNvSpPr/>
      </dsp:nvSpPr>
      <dsp:spPr>
        <a:xfrm>
          <a:off x="2097093" y="1706200"/>
          <a:ext cx="1732806" cy="8664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Control Module Class 2 (Valve)</a:t>
          </a:r>
          <a:endParaRPr lang="nl-BE" sz="2000" kern="1200" dirty="0"/>
        </a:p>
      </dsp:txBody>
      <dsp:txXfrm>
        <a:off x="2097093" y="1706200"/>
        <a:ext cx="1732806" cy="866403"/>
      </dsp:txXfrm>
    </dsp:sp>
    <dsp:sp modelId="{D77C75E8-F97E-4B71-8635-B5B4234AE8B1}">
      <dsp:nvSpPr>
        <dsp:cNvPr id="0" name=""/>
        <dsp:cNvSpPr/>
      </dsp:nvSpPr>
      <dsp:spPr>
        <a:xfrm>
          <a:off x="4193788" y="1706200"/>
          <a:ext cx="1732806" cy="8664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Control Module Class 3 (Motor)</a:t>
          </a:r>
          <a:endParaRPr lang="nl-BE" sz="2000" kern="1200" dirty="0"/>
        </a:p>
      </dsp:txBody>
      <dsp:txXfrm>
        <a:off x="4193788" y="1706200"/>
        <a:ext cx="1732806" cy="86640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CC9849-F5DD-4A14-8146-FBAFBB76BE50}">
      <dsp:nvSpPr>
        <dsp:cNvPr id="0" name=""/>
        <dsp:cNvSpPr/>
      </dsp:nvSpPr>
      <dsp:spPr>
        <a:xfrm>
          <a:off x="1434" y="739605"/>
          <a:ext cx="1747741" cy="69909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t>FHX File</a:t>
          </a:r>
        </a:p>
      </dsp:txBody>
      <dsp:txXfrm>
        <a:off x="350982" y="739605"/>
        <a:ext cx="1048645" cy="699096"/>
      </dsp:txXfrm>
    </dsp:sp>
    <dsp:sp modelId="{F51872DD-B2AD-4890-972C-895BDBCBBA49}">
      <dsp:nvSpPr>
        <dsp:cNvPr id="0" name=""/>
        <dsp:cNvSpPr/>
      </dsp:nvSpPr>
      <dsp:spPr>
        <a:xfrm>
          <a:off x="1574401" y="739605"/>
          <a:ext cx="1747741" cy="69909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t>Tool</a:t>
          </a:r>
        </a:p>
      </dsp:txBody>
      <dsp:txXfrm>
        <a:off x="1923949" y="739605"/>
        <a:ext cx="1048645" cy="699096"/>
      </dsp:txXfrm>
    </dsp:sp>
    <dsp:sp modelId="{ECFCEE87-DE84-4010-AD5D-AFC59AF92F23}">
      <dsp:nvSpPr>
        <dsp:cNvPr id="0" name=""/>
        <dsp:cNvSpPr/>
      </dsp:nvSpPr>
      <dsp:spPr>
        <a:xfrm>
          <a:off x="3147368" y="739605"/>
          <a:ext cx="1747741" cy="699096"/>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t>Database</a:t>
          </a:r>
        </a:p>
      </dsp:txBody>
      <dsp:txXfrm>
        <a:off x="3496916" y="739605"/>
        <a:ext cx="1048645" cy="69909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CC9849-F5DD-4A14-8146-FBAFBB76BE50}">
      <dsp:nvSpPr>
        <dsp:cNvPr id="0" name=""/>
        <dsp:cNvSpPr/>
      </dsp:nvSpPr>
      <dsp:spPr>
        <a:xfrm>
          <a:off x="1434" y="739605"/>
          <a:ext cx="1747741" cy="69909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t>FHX File</a:t>
          </a:r>
        </a:p>
      </dsp:txBody>
      <dsp:txXfrm>
        <a:off x="350982" y="739605"/>
        <a:ext cx="1048645" cy="699096"/>
      </dsp:txXfrm>
    </dsp:sp>
    <dsp:sp modelId="{F51872DD-B2AD-4890-972C-895BDBCBBA49}">
      <dsp:nvSpPr>
        <dsp:cNvPr id="0" name=""/>
        <dsp:cNvSpPr/>
      </dsp:nvSpPr>
      <dsp:spPr>
        <a:xfrm>
          <a:off x="1574401" y="739605"/>
          <a:ext cx="1747741" cy="69909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t>Tool</a:t>
          </a:r>
        </a:p>
      </dsp:txBody>
      <dsp:txXfrm>
        <a:off x="1923949" y="739605"/>
        <a:ext cx="1048645" cy="699096"/>
      </dsp:txXfrm>
    </dsp:sp>
    <dsp:sp modelId="{ECFCEE87-DE84-4010-AD5D-AFC59AF92F23}">
      <dsp:nvSpPr>
        <dsp:cNvPr id="0" name=""/>
        <dsp:cNvSpPr/>
      </dsp:nvSpPr>
      <dsp:spPr>
        <a:xfrm>
          <a:off x="3147368" y="739605"/>
          <a:ext cx="1747741" cy="699096"/>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t>Database</a:t>
          </a:r>
        </a:p>
      </dsp:txBody>
      <dsp:txXfrm>
        <a:off x="3496916" y="739605"/>
        <a:ext cx="1048645" cy="69909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CC9849-F5DD-4A14-8146-FBAFBB76BE50}">
      <dsp:nvSpPr>
        <dsp:cNvPr id="0" name=""/>
        <dsp:cNvSpPr/>
      </dsp:nvSpPr>
      <dsp:spPr>
        <a:xfrm>
          <a:off x="1434" y="739605"/>
          <a:ext cx="1747741" cy="69909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t>FHX File</a:t>
          </a:r>
        </a:p>
      </dsp:txBody>
      <dsp:txXfrm>
        <a:off x="350982" y="739605"/>
        <a:ext cx="1048645" cy="699096"/>
      </dsp:txXfrm>
    </dsp:sp>
    <dsp:sp modelId="{F51872DD-B2AD-4890-972C-895BDBCBBA49}">
      <dsp:nvSpPr>
        <dsp:cNvPr id="0" name=""/>
        <dsp:cNvSpPr/>
      </dsp:nvSpPr>
      <dsp:spPr>
        <a:xfrm>
          <a:off x="1574401" y="739605"/>
          <a:ext cx="1747741" cy="69909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t>Tool</a:t>
          </a:r>
        </a:p>
      </dsp:txBody>
      <dsp:txXfrm>
        <a:off x="1923949" y="739605"/>
        <a:ext cx="1048645" cy="699096"/>
      </dsp:txXfrm>
    </dsp:sp>
    <dsp:sp modelId="{ECFCEE87-DE84-4010-AD5D-AFC59AF92F23}">
      <dsp:nvSpPr>
        <dsp:cNvPr id="0" name=""/>
        <dsp:cNvSpPr/>
      </dsp:nvSpPr>
      <dsp:spPr>
        <a:xfrm>
          <a:off x="3147368" y="739605"/>
          <a:ext cx="1747741" cy="699096"/>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t>Database</a:t>
          </a:r>
        </a:p>
      </dsp:txBody>
      <dsp:txXfrm>
        <a:off x="3496916" y="739605"/>
        <a:ext cx="1048645" cy="69909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D89632-9A61-412E-8E4E-9628FBC6933A}">
      <dsp:nvSpPr>
        <dsp:cNvPr id="0" name=""/>
        <dsp:cNvSpPr/>
      </dsp:nvSpPr>
      <dsp:spPr>
        <a:xfrm>
          <a:off x="474065" y="2326"/>
          <a:ext cx="1569210" cy="7846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Control Module Class 1 (AI)</a:t>
          </a:r>
          <a:endParaRPr lang="nl-BE" sz="1600" kern="1200" dirty="0"/>
        </a:p>
      </dsp:txBody>
      <dsp:txXfrm>
        <a:off x="497045" y="25306"/>
        <a:ext cx="1523250" cy="738645"/>
      </dsp:txXfrm>
    </dsp:sp>
    <dsp:sp modelId="{79E0D022-9E25-4497-AFB3-CAA1550A4D81}">
      <dsp:nvSpPr>
        <dsp:cNvPr id="0" name=""/>
        <dsp:cNvSpPr/>
      </dsp:nvSpPr>
      <dsp:spPr>
        <a:xfrm>
          <a:off x="630986" y="786931"/>
          <a:ext cx="156921" cy="588454"/>
        </a:xfrm>
        <a:custGeom>
          <a:avLst/>
          <a:gdLst/>
          <a:ahLst/>
          <a:cxnLst/>
          <a:rect l="0" t="0" r="0" b="0"/>
          <a:pathLst>
            <a:path>
              <a:moveTo>
                <a:pt x="0" y="0"/>
              </a:moveTo>
              <a:lnTo>
                <a:pt x="0" y="588454"/>
              </a:lnTo>
              <a:lnTo>
                <a:pt x="156921" y="58845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21743E-57B0-4657-8CAD-A4AE4E4DD951}">
      <dsp:nvSpPr>
        <dsp:cNvPr id="0" name=""/>
        <dsp:cNvSpPr/>
      </dsp:nvSpPr>
      <dsp:spPr>
        <a:xfrm>
          <a:off x="787907" y="983083"/>
          <a:ext cx="1255368" cy="7846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Control Module Instance</a:t>
          </a:r>
          <a:endParaRPr lang="nl-BE" sz="1600" kern="1200" dirty="0"/>
        </a:p>
      </dsp:txBody>
      <dsp:txXfrm>
        <a:off x="810887" y="1006063"/>
        <a:ext cx="1209408" cy="738645"/>
      </dsp:txXfrm>
    </dsp:sp>
    <dsp:sp modelId="{94CA6FB4-41CB-4B34-ADD9-4CDD4168E492}">
      <dsp:nvSpPr>
        <dsp:cNvPr id="0" name=""/>
        <dsp:cNvSpPr/>
      </dsp:nvSpPr>
      <dsp:spPr>
        <a:xfrm>
          <a:off x="630986" y="786931"/>
          <a:ext cx="156921" cy="1569210"/>
        </a:xfrm>
        <a:custGeom>
          <a:avLst/>
          <a:gdLst/>
          <a:ahLst/>
          <a:cxnLst/>
          <a:rect l="0" t="0" r="0" b="0"/>
          <a:pathLst>
            <a:path>
              <a:moveTo>
                <a:pt x="0" y="0"/>
              </a:moveTo>
              <a:lnTo>
                <a:pt x="0" y="1569210"/>
              </a:lnTo>
              <a:lnTo>
                <a:pt x="156921" y="156921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A3C8CC-49EC-4CE3-88FD-1BCBA598E0D4}">
      <dsp:nvSpPr>
        <dsp:cNvPr id="0" name=""/>
        <dsp:cNvSpPr/>
      </dsp:nvSpPr>
      <dsp:spPr>
        <a:xfrm>
          <a:off x="787907" y="1963839"/>
          <a:ext cx="1255368" cy="7846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Control Module Instance</a:t>
          </a:r>
          <a:endParaRPr lang="nl-BE" sz="1600" kern="1200" dirty="0"/>
        </a:p>
      </dsp:txBody>
      <dsp:txXfrm>
        <a:off x="810887" y="1986819"/>
        <a:ext cx="1209408" cy="738645"/>
      </dsp:txXfrm>
    </dsp:sp>
    <dsp:sp modelId="{332B5431-FD46-4E53-9B65-791B959F8786}">
      <dsp:nvSpPr>
        <dsp:cNvPr id="0" name=""/>
        <dsp:cNvSpPr/>
      </dsp:nvSpPr>
      <dsp:spPr>
        <a:xfrm>
          <a:off x="630986" y="786931"/>
          <a:ext cx="156921" cy="2549967"/>
        </a:xfrm>
        <a:custGeom>
          <a:avLst/>
          <a:gdLst/>
          <a:ahLst/>
          <a:cxnLst/>
          <a:rect l="0" t="0" r="0" b="0"/>
          <a:pathLst>
            <a:path>
              <a:moveTo>
                <a:pt x="0" y="0"/>
              </a:moveTo>
              <a:lnTo>
                <a:pt x="0" y="2549967"/>
              </a:lnTo>
              <a:lnTo>
                <a:pt x="156921" y="254996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77DC9C-9A61-4454-A2AE-6908571684B7}">
      <dsp:nvSpPr>
        <dsp:cNvPr id="0" name=""/>
        <dsp:cNvSpPr/>
      </dsp:nvSpPr>
      <dsp:spPr>
        <a:xfrm>
          <a:off x="787907" y="2944596"/>
          <a:ext cx="1255368" cy="7846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Control Module Instance</a:t>
          </a:r>
          <a:endParaRPr lang="nl-BE" sz="1600" kern="1200" dirty="0"/>
        </a:p>
      </dsp:txBody>
      <dsp:txXfrm>
        <a:off x="810887" y="2967576"/>
        <a:ext cx="1209408" cy="738645"/>
      </dsp:txXfrm>
    </dsp:sp>
    <dsp:sp modelId="{639A66F7-2BBD-4713-96B8-59C3FD602BC9}">
      <dsp:nvSpPr>
        <dsp:cNvPr id="0" name=""/>
        <dsp:cNvSpPr/>
      </dsp:nvSpPr>
      <dsp:spPr>
        <a:xfrm>
          <a:off x="2435578" y="2326"/>
          <a:ext cx="1569210" cy="7846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Control Module Class 2 (Valve)</a:t>
          </a:r>
          <a:endParaRPr lang="nl-BE" sz="1600" kern="1200" dirty="0"/>
        </a:p>
      </dsp:txBody>
      <dsp:txXfrm>
        <a:off x="2458558" y="25306"/>
        <a:ext cx="1523250" cy="738645"/>
      </dsp:txXfrm>
    </dsp:sp>
    <dsp:sp modelId="{E832DF64-9BD0-4F05-852E-6EF7FE493E2E}">
      <dsp:nvSpPr>
        <dsp:cNvPr id="0" name=""/>
        <dsp:cNvSpPr/>
      </dsp:nvSpPr>
      <dsp:spPr>
        <a:xfrm>
          <a:off x="2592499" y="786931"/>
          <a:ext cx="156921" cy="588454"/>
        </a:xfrm>
        <a:custGeom>
          <a:avLst/>
          <a:gdLst/>
          <a:ahLst/>
          <a:cxnLst/>
          <a:rect l="0" t="0" r="0" b="0"/>
          <a:pathLst>
            <a:path>
              <a:moveTo>
                <a:pt x="0" y="0"/>
              </a:moveTo>
              <a:lnTo>
                <a:pt x="0" y="588454"/>
              </a:lnTo>
              <a:lnTo>
                <a:pt x="156921" y="58845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8A90DC-6436-4E41-91A2-8A0542747659}">
      <dsp:nvSpPr>
        <dsp:cNvPr id="0" name=""/>
        <dsp:cNvSpPr/>
      </dsp:nvSpPr>
      <dsp:spPr>
        <a:xfrm>
          <a:off x="2749420" y="983083"/>
          <a:ext cx="1255368" cy="7846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a:t>Control Module Instance</a:t>
          </a:r>
          <a:endParaRPr lang="nl-BE" sz="1600" kern="1200" dirty="0"/>
        </a:p>
      </dsp:txBody>
      <dsp:txXfrm>
        <a:off x="2772400" y="1006063"/>
        <a:ext cx="1209408" cy="738645"/>
      </dsp:txXfrm>
    </dsp:sp>
    <dsp:sp modelId="{EA12C6F5-2FDD-43E7-ADB3-4F107E6541AD}">
      <dsp:nvSpPr>
        <dsp:cNvPr id="0" name=""/>
        <dsp:cNvSpPr/>
      </dsp:nvSpPr>
      <dsp:spPr>
        <a:xfrm>
          <a:off x="2592499" y="786931"/>
          <a:ext cx="156921" cy="1569210"/>
        </a:xfrm>
        <a:custGeom>
          <a:avLst/>
          <a:gdLst/>
          <a:ahLst/>
          <a:cxnLst/>
          <a:rect l="0" t="0" r="0" b="0"/>
          <a:pathLst>
            <a:path>
              <a:moveTo>
                <a:pt x="0" y="0"/>
              </a:moveTo>
              <a:lnTo>
                <a:pt x="0" y="1569210"/>
              </a:lnTo>
              <a:lnTo>
                <a:pt x="156921" y="156921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2EAAB6-D852-4653-9E8F-11B95B0B5A3B}">
      <dsp:nvSpPr>
        <dsp:cNvPr id="0" name=""/>
        <dsp:cNvSpPr/>
      </dsp:nvSpPr>
      <dsp:spPr>
        <a:xfrm>
          <a:off x="2749420" y="1963839"/>
          <a:ext cx="1255368" cy="7846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a:t>Control Module Instance</a:t>
          </a:r>
          <a:endParaRPr lang="nl-BE" sz="1600" kern="1200" dirty="0"/>
        </a:p>
      </dsp:txBody>
      <dsp:txXfrm>
        <a:off x="2772400" y="1986819"/>
        <a:ext cx="1209408" cy="738645"/>
      </dsp:txXfrm>
    </dsp:sp>
    <dsp:sp modelId="{A8CBC145-6B1B-47FC-A085-FE8BE31A667E}">
      <dsp:nvSpPr>
        <dsp:cNvPr id="0" name=""/>
        <dsp:cNvSpPr/>
      </dsp:nvSpPr>
      <dsp:spPr>
        <a:xfrm>
          <a:off x="4397092" y="2326"/>
          <a:ext cx="1569210" cy="7846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Control Module Class 3 (Motor)</a:t>
          </a:r>
          <a:endParaRPr lang="nl-BE" sz="1600" kern="1200" dirty="0"/>
        </a:p>
      </dsp:txBody>
      <dsp:txXfrm>
        <a:off x="4420072" y="25306"/>
        <a:ext cx="1523250" cy="738645"/>
      </dsp:txXfrm>
    </dsp:sp>
    <dsp:sp modelId="{C720FE8E-C904-428C-8A92-705EBDE3F290}">
      <dsp:nvSpPr>
        <dsp:cNvPr id="0" name=""/>
        <dsp:cNvSpPr/>
      </dsp:nvSpPr>
      <dsp:spPr>
        <a:xfrm>
          <a:off x="4554013" y="786931"/>
          <a:ext cx="156921" cy="588454"/>
        </a:xfrm>
        <a:custGeom>
          <a:avLst/>
          <a:gdLst/>
          <a:ahLst/>
          <a:cxnLst/>
          <a:rect l="0" t="0" r="0" b="0"/>
          <a:pathLst>
            <a:path>
              <a:moveTo>
                <a:pt x="0" y="0"/>
              </a:moveTo>
              <a:lnTo>
                <a:pt x="0" y="588454"/>
              </a:lnTo>
              <a:lnTo>
                <a:pt x="156921" y="58845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160A46-9B3B-4FDC-BD7A-1130ECF9EB91}">
      <dsp:nvSpPr>
        <dsp:cNvPr id="0" name=""/>
        <dsp:cNvSpPr/>
      </dsp:nvSpPr>
      <dsp:spPr>
        <a:xfrm>
          <a:off x="4710934" y="983083"/>
          <a:ext cx="1255368" cy="7846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Control Module Instance</a:t>
          </a:r>
          <a:endParaRPr lang="nl-BE" sz="1600" kern="1200" dirty="0"/>
        </a:p>
      </dsp:txBody>
      <dsp:txXfrm>
        <a:off x="4733914" y="1006063"/>
        <a:ext cx="1209408" cy="738645"/>
      </dsp:txXfrm>
    </dsp:sp>
    <dsp:sp modelId="{0266A79C-27E6-4077-B18C-46695E3BADE3}">
      <dsp:nvSpPr>
        <dsp:cNvPr id="0" name=""/>
        <dsp:cNvSpPr/>
      </dsp:nvSpPr>
      <dsp:spPr>
        <a:xfrm>
          <a:off x="4554013" y="786931"/>
          <a:ext cx="156921" cy="1569210"/>
        </a:xfrm>
        <a:custGeom>
          <a:avLst/>
          <a:gdLst/>
          <a:ahLst/>
          <a:cxnLst/>
          <a:rect l="0" t="0" r="0" b="0"/>
          <a:pathLst>
            <a:path>
              <a:moveTo>
                <a:pt x="0" y="0"/>
              </a:moveTo>
              <a:lnTo>
                <a:pt x="0" y="1569210"/>
              </a:lnTo>
              <a:lnTo>
                <a:pt x="156921" y="156921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EF542F-562B-4C4F-87D7-64C66841DA89}">
      <dsp:nvSpPr>
        <dsp:cNvPr id="0" name=""/>
        <dsp:cNvSpPr/>
      </dsp:nvSpPr>
      <dsp:spPr>
        <a:xfrm>
          <a:off x="4710934" y="1963839"/>
          <a:ext cx="1255368" cy="7846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a:t>Control Module Instance</a:t>
          </a:r>
          <a:endParaRPr lang="nl-BE" sz="1600" kern="1200" dirty="0"/>
        </a:p>
      </dsp:txBody>
      <dsp:txXfrm>
        <a:off x="4733914" y="1986819"/>
        <a:ext cx="1209408" cy="738645"/>
      </dsp:txXfrm>
    </dsp:sp>
    <dsp:sp modelId="{B1836968-7912-4B45-B207-2D2B9B0444BB}">
      <dsp:nvSpPr>
        <dsp:cNvPr id="0" name=""/>
        <dsp:cNvSpPr/>
      </dsp:nvSpPr>
      <dsp:spPr>
        <a:xfrm>
          <a:off x="4554013" y="786931"/>
          <a:ext cx="156921" cy="2549967"/>
        </a:xfrm>
        <a:custGeom>
          <a:avLst/>
          <a:gdLst/>
          <a:ahLst/>
          <a:cxnLst/>
          <a:rect l="0" t="0" r="0" b="0"/>
          <a:pathLst>
            <a:path>
              <a:moveTo>
                <a:pt x="0" y="0"/>
              </a:moveTo>
              <a:lnTo>
                <a:pt x="0" y="2549967"/>
              </a:lnTo>
              <a:lnTo>
                <a:pt x="156921" y="254996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712327-6D8C-4D5E-8157-70154BA384AB}">
      <dsp:nvSpPr>
        <dsp:cNvPr id="0" name=""/>
        <dsp:cNvSpPr/>
      </dsp:nvSpPr>
      <dsp:spPr>
        <a:xfrm>
          <a:off x="4710934" y="2944596"/>
          <a:ext cx="1255368" cy="7846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a:t>Control Module Instance</a:t>
          </a:r>
          <a:endParaRPr lang="nl-BE" sz="1600" kern="1200" dirty="0"/>
        </a:p>
      </dsp:txBody>
      <dsp:txXfrm>
        <a:off x="4733914" y="2967576"/>
        <a:ext cx="1209408" cy="738645"/>
      </dsp:txXfrm>
    </dsp:sp>
    <dsp:sp modelId="{AD448FCC-0CFC-4DA0-B18E-05165A2292CD}">
      <dsp:nvSpPr>
        <dsp:cNvPr id="0" name=""/>
        <dsp:cNvSpPr/>
      </dsp:nvSpPr>
      <dsp:spPr>
        <a:xfrm>
          <a:off x="4554013" y="786931"/>
          <a:ext cx="156921" cy="3530724"/>
        </a:xfrm>
        <a:custGeom>
          <a:avLst/>
          <a:gdLst/>
          <a:ahLst/>
          <a:cxnLst/>
          <a:rect l="0" t="0" r="0" b="0"/>
          <a:pathLst>
            <a:path>
              <a:moveTo>
                <a:pt x="0" y="0"/>
              </a:moveTo>
              <a:lnTo>
                <a:pt x="0" y="3530724"/>
              </a:lnTo>
              <a:lnTo>
                <a:pt x="156921" y="353072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B5C2FB-A269-40C5-A866-B085D947C28D}">
      <dsp:nvSpPr>
        <dsp:cNvPr id="0" name=""/>
        <dsp:cNvSpPr/>
      </dsp:nvSpPr>
      <dsp:spPr>
        <a:xfrm>
          <a:off x="4710934" y="3925353"/>
          <a:ext cx="1255368" cy="7846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a:t>Control Module Instance</a:t>
          </a:r>
          <a:endParaRPr lang="nl-BE" sz="1600" kern="1200" dirty="0"/>
        </a:p>
      </dsp:txBody>
      <dsp:txXfrm>
        <a:off x="4733914" y="3948333"/>
        <a:ext cx="1209408" cy="738645"/>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nl-BE"/>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7F1A4A96-82D9-489B-915B-218BDB102403}" type="datetimeFigureOut">
              <a:rPr lang="nl-BE" smtClean="0"/>
              <a:pPr/>
              <a:t>15/06/2022</a:t>
            </a:fld>
            <a:endParaRPr lang="nl-BE"/>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nl-BE"/>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0D17EFB8-940B-4475-A4F4-BBE959E16336}" type="slidenum">
              <a:rPr lang="nl-BE" smtClean="0"/>
              <a:pPr/>
              <a:t>‹nr.›</a:t>
            </a:fld>
            <a:endParaRPr lang="nl-BE"/>
          </a:p>
        </p:txBody>
      </p:sp>
    </p:spTree>
    <p:extLst>
      <p:ext uri="{BB962C8B-B14F-4D97-AF65-F5344CB8AC3E}">
        <p14:creationId xmlns:p14="http://schemas.microsoft.com/office/powerpoint/2010/main" val="27911487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nl-BE"/>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D1925427-6E8A-463A-9752-7D22F5CAF14A}" type="datetimeFigureOut">
              <a:rPr lang="nl-BE" smtClean="0"/>
              <a:pPr/>
              <a:t>15/06/2022</a:t>
            </a:fld>
            <a:endParaRPr lang="nl-BE"/>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nl-BE"/>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89ED9555-764A-4B78-873A-3D7406AAEA2B}" type="slidenum">
              <a:rPr lang="nl-BE" smtClean="0"/>
              <a:pPr/>
              <a:t>‹nr.›</a:t>
            </a:fld>
            <a:endParaRPr lang="nl-BE"/>
          </a:p>
        </p:txBody>
      </p:sp>
    </p:spTree>
    <p:extLst>
      <p:ext uri="{BB962C8B-B14F-4D97-AF65-F5344CB8AC3E}">
        <p14:creationId xmlns:p14="http://schemas.microsoft.com/office/powerpoint/2010/main" val="2761538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89ED9555-764A-4B78-873A-3D7406AAEA2B}" type="slidenum">
              <a:rPr lang="nl-BE" smtClean="0"/>
              <a:pPr/>
              <a:t>2</a:t>
            </a:fld>
            <a:endParaRPr lang="nl-BE"/>
          </a:p>
        </p:txBody>
      </p:sp>
    </p:spTree>
    <p:extLst>
      <p:ext uri="{BB962C8B-B14F-4D97-AF65-F5344CB8AC3E}">
        <p14:creationId xmlns:p14="http://schemas.microsoft.com/office/powerpoint/2010/main" val="15527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baseline="0" err="1"/>
              <a:t>Veel</a:t>
            </a:r>
            <a:r>
              <a:rPr lang="en-GB" baseline="0"/>
              <a:t> </a:t>
            </a:r>
            <a:r>
              <a:rPr lang="en-GB" baseline="0" err="1"/>
              <a:t>omslachtige</a:t>
            </a:r>
            <a:r>
              <a:rPr lang="en-GB" baseline="0"/>
              <a:t> data maar </a:t>
            </a:r>
            <a:r>
              <a:rPr lang="en-GB" baseline="0" err="1"/>
              <a:t>wel</a:t>
            </a:r>
            <a:r>
              <a:rPr lang="en-GB" baseline="0"/>
              <a:t> </a:t>
            </a:r>
            <a:r>
              <a:rPr lang="en-GB" baseline="0" err="1"/>
              <a:t>een</a:t>
            </a:r>
            <a:r>
              <a:rPr lang="en-GB" baseline="0"/>
              <a:t> </a:t>
            </a:r>
            <a:r>
              <a:rPr lang="en-GB" baseline="0" err="1"/>
              <a:t>duidelijke</a:t>
            </a:r>
            <a:r>
              <a:rPr lang="en-GB" baseline="0"/>
              <a:t> </a:t>
            </a:r>
            <a:r>
              <a:rPr lang="en-GB" baseline="0" err="1"/>
              <a:t>structuur</a:t>
            </a:r>
            <a:r>
              <a:rPr lang="en-GB" baseline="0"/>
              <a:t> van </a:t>
            </a:r>
            <a:r>
              <a:rPr lang="en-GB" baseline="0" err="1"/>
              <a:t>klasses</a:t>
            </a:r>
            <a:r>
              <a:rPr lang="en-GB" baseline="0"/>
              <a:t>, modules, …</a:t>
            </a:r>
          </a:p>
          <a:p>
            <a:pPr marL="171450" indent="-171450">
              <a:buFontTx/>
              <a:buChar char="-"/>
            </a:pPr>
            <a:r>
              <a:rPr lang="en-GB" baseline="0" err="1"/>
              <a:t>Aan</a:t>
            </a:r>
            <a:r>
              <a:rPr lang="en-GB" baseline="0"/>
              <a:t> de hand van die </a:t>
            </a:r>
            <a:r>
              <a:rPr lang="en-GB" baseline="0" err="1"/>
              <a:t>structuur</a:t>
            </a:r>
            <a:r>
              <a:rPr lang="en-GB" baseline="0"/>
              <a:t> </a:t>
            </a:r>
            <a:r>
              <a:rPr lang="en-GB" baseline="0" err="1"/>
              <a:t>zoeken</a:t>
            </a:r>
            <a:r>
              <a:rPr lang="en-GB" baseline="0"/>
              <a:t> </a:t>
            </a:r>
            <a:r>
              <a:rPr lang="en-GB" baseline="0" err="1"/>
              <a:t>naar</a:t>
            </a:r>
            <a:r>
              <a:rPr lang="en-GB" baseline="0"/>
              <a:t> de </a:t>
            </a:r>
            <a:r>
              <a:rPr lang="en-GB" baseline="0" err="1"/>
              <a:t>nodige</a:t>
            </a:r>
            <a:r>
              <a:rPr lang="en-GB" baseline="0"/>
              <a:t> data </a:t>
            </a:r>
            <a:r>
              <a:rPr lang="en-GB" baseline="0" err="1"/>
              <a:t>en</a:t>
            </a:r>
            <a:r>
              <a:rPr lang="en-GB" baseline="0"/>
              <a:t> </a:t>
            </a:r>
            <a:r>
              <a:rPr lang="en-GB" baseline="0" err="1"/>
              <a:t>deze</a:t>
            </a:r>
            <a:r>
              <a:rPr lang="en-GB" baseline="0"/>
              <a:t> </a:t>
            </a:r>
            <a:r>
              <a:rPr lang="en-GB" baseline="0" err="1"/>
              <a:t>wegschrijven</a:t>
            </a:r>
            <a:endParaRPr lang="en-GB"/>
          </a:p>
        </p:txBody>
      </p:sp>
      <p:sp>
        <p:nvSpPr>
          <p:cNvPr id="4" name="Slide Number Placeholder 3"/>
          <p:cNvSpPr>
            <a:spLocks noGrp="1"/>
          </p:cNvSpPr>
          <p:nvPr>
            <p:ph type="sldNum" sz="quarter" idx="10"/>
          </p:nvPr>
        </p:nvSpPr>
        <p:spPr/>
        <p:txBody>
          <a:bodyPr/>
          <a:lstStyle/>
          <a:p>
            <a:fld id="{89ED9555-764A-4B78-873A-3D7406AAEA2B}" type="slidenum">
              <a:rPr lang="nl-BE" smtClean="0"/>
              <a:pPr/>
              <a:t>11</a:t>
            </a:fld>
            <a:endParaRPr lang="nl-BE"/>
          </a:p>
        </p:txBody>
      </p:sp>
    </p:spTree>
    <p:extLst>
      <p:ext uri="{BB962C8B-B14F-4D97-AF65-F5344CB8AC3E}">
        <p14:creationId xmlns:p14="http://schemas.microsoft.com/office/powerpoint/2010/main" val="3052512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err="1"/>
              <a:t>Controle</a:t>
            </a:r>
            <a:r>
              <a:rPr lang="en-GB" dirty="0"/>
              <a:t> modules</a:t>
            </a:r>
          </a:p>
          <a:p>
            <a:pPr marL="628650" lvl="1" indent="-171450">
              <a:buFontTx/>
              <a:buChar char="-"/>
            </a:pPr>
            <a:r>
              <a:rPr lang="en-GB" dirty="0"/>
              <a:t>Module die </a:t>
            </a:r>
            <a:r>
              <a:rPr lang="en-GB" dirty="0" err="1"/>
              <a:t>logica</a:t>
            </a:r>
            <a:r>
              <a:rPr lang="en-GB" dirty="0"/>
              <a:t> met </a:t>
            </a:r>
            <a:r>
              <a:rPr lang="en-GB" dirty="0" err="1"/>
              <a:t>functieblokken</a:t>
            </a:r>
            <a:r>
              <a:rPr lang="en-GB" dirty="0"/>
              <a:t> </a:t>
            </a:r>
            <a:r>
              <a:rPr lang="en-GB" dirty="0" err="1"/>
              <a:t>bevat</a:t>
            </a:r>
            <a:r>
              <a:rPr lang="en-GB" dirty="0"/>
              <a:t> (</a:t>
            </a:r>
            <a:r>
              <a:rPr lang="en-GB" dirty="0" err="1"/>
              <a:t>Analoge</a:t>
            </a:r>
            <a:r>
              <a:rPr lang="en-GB" dirty="0"/>
              <a:t> </a:t>
            </a:r>
            <a:r>
              <a:rPr lang="en-GB" dirty="0" err="1"/>
              <a:t>metingen</a:t>
            </a:r>
            <a:r>
              <a:rPr lang="en-GB" dirty="0"/>
              <a:t>, </a:t>
            </a:r>
            <a:r>
              <a:rPr lang="en-GB" dirty="0" err="1"/>
              <a:t>digitale</a:t>
            </a:r>
            <a:r>
              <a:rPr lang="en-GB" dirty="0"/>
              <a:t> meting, </a:t>
            </a:r>
            <a:r>
              <a:rPr lang="en-GB" dirty="0" err="1"/>
              <a:t>klep</a:t>
            </a:r>
            <a:r>
              <a:rPr lang="en-GB" dirty="0"/>
              <a:t>, pomp, …) </a:t>
            </a:r>
          </a:p>
          <a:p>
            <a:pPr marL="628650" lvl="1" indent="-171450">
              <a:buFontTx/>
              <a:buChar char="-"/>
            </a:pPr>
            <a:r>
              <a:rPr lang="nl-BE" dirty="0"/>
              <a:t>Regelingen en kleine logica die kleppen automatisch openen bij bepaalde setpunten)</a:t>
            </a:r>
            <a:endParaRPr lang="en-GB" dirty="0"/>
          </a:p>
          <a:p>
            <a:pPr marL="171450" indent="-171450">
              <a:buFontTx/>
              <a:buChar char="-"/>
            </a:pPr>
            <a:r>
              <a:rPr lang="en-GB" dirty="0" err="1"/>
              <a:t>Classe</a:t>
            </a:r>
            <a:r>
              <a:rPr lang="en-GB" dirty="0"/>
              <a:t> </a:t>
            </a:r>
            <a:r>
              <a:rPr lang="en-GB" dirty="0" err="1"/>
              <a:t>structuur</a:t>
            </a:r>
            <a:r>
              <a:rPr lang="en-GB" dirty="0"/>
              <a:t> </a:t>
            </a:r>
          </a:p>
          <a:p>
            <a:pPr marL="628650" lvl="1" indent="-171450">
              <a:buFontTx/>
              <a:buChar char="-"/>
            </a:pPr>
            <a:r>
              <a:rPr lang="en-GB" dirty="0"/>
              <a:t>Templates </a:t>
            </a:r>
            <a:r>
              <a:rPr lang="en-GB" dirty="0" err="1"/>
              <a:t>waarvan</a:t>
            </a:r>
            <a:r>
              <a:rPr lang="en-GB" dirty="0"/>
              <a:t> je </a:t>
            </a:r>
            <a:r>
              <a:rPr lang="en-GB" dirty="0" err="1"/>
              <a:t>vertrekt</a:t>
            </a:r>
            <a:endParaRPr lang="en-GB" dirty="0"/>
          </a:p>
          <a:p>
            <a:pPr marL="628650" lvl="1" indent="-171450">
              <a:buFontTx/>
              <a:buChar char="-"/>
            </a:pPr>
            <a:r>
              <a:rPr lang="en-GB" dirty="0" err="1"/>
              <a:t>Nodig</a:t>
            </a:r>
            <a:r>
              <a:rPr lang="en-GB" dirty="0"/>
              <a:t> </a:t>
            </a:r>
            <a:r>
              <a:rPr lang="en-GB" dirty="0" err="1"/>
              <a:t>voor</a:t>
            </a:r>
            <a:r>
              <a:rPr lang="en-GB" dirty="0"/>
              <a:t> later</a:t>
            </a:r>
          </a:p>
        </p:txBody>
      </p:sp>
      <p:sp>
        <p:nvSpPr>
          <p:cNvPr id="4" name="Slide Number Placeholder 3"/>
          <p:cNvSpPr>
            <a:spLocks noGrp="1"/>
          </p:cNvSpPr>
          <p:nvPr>
            <p:ph type="sldNum" sz="quarter" idx="10"/>
          </p:nvPr>
        </p:nvSpPr>
        <p:spPr/>
        <p:txBody>
          <a:bodyPr/>
          <a:lstStyle/>
          <a:p>
            <a:fld id="{89ED9555-764A-4B78-873A-3D7406AAEA2B}" type="slidenum">
              <a:rPr lang="nl-BE" smtClean="0"/>
              <a:pPr/>
              <a:t>12</a:t>
            </a:fld>
            <a:endParaRPr lang="nl-BE"/>
          </a:p>
        </p:txBody>
      </p:sp>
    </p:spTree>
    <p:extLst>
      <p:ext uri="{BB962C8B-B14F-4D97-AF65-F5344CB8AC3E}">
        <p14:creationId xmlns:p14="http://schemas.microsoft.com/office/powerpoint/2010/main" val="2258403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Attribute instances</a:t>
            </a:r>
          </a:p>
          <a:p>
            <a:pPr marL="628650" lvl="1" indent="-171450">
              <a:buFontTx/>
              <a:buChar char="-"/>
            </a:pPr>
            <a:r>
              <a:rPr lang="en-GB" dirty="0" err="1"/>
              <a:t>attributen</a:t>
            </a:r>
            <a:r>
              <a:rPr lang="en-GB" dirty="0"/>
              <a:t> die we </a:t>
            </a:r>
            <a:r>
              <a:rPr lang="en-GB" dirty="0" err="1"/>
              <a:t>eruit</a:t>
            </a:r>
            <a:r>
              <a:rPr lang="en-GB" dirty="0"/>
              <a:t> </a:t>
            </a:r>
            <a:r>
              <a:rPr lang="en-GB" dirty="0" err="1"/>
              <a:t>willen</a:t>
            </a:r>
            <a:r>
              <a:rPr lang="en-GB" dirty="0"/>
              <a:t> </a:t>
            </a:r>
            <a:r>
              <a:rPr lang="en-GB" dirty="0" err="1"/>
              <a:t>halen</a:t>
            </a:r>
            <a:r>
              <a:rPr lang="en-GB" dirty="0"/>
              <a:t>, </a:t>
            </a:r>
            <a:r>
              <a:rPr lang="en-GB" dirty="0" err="1"/>
              <a:t>m.a.w</a:t>
            </a:r>
            <a:r>
              <a:rPr lang="en-GB" dirty="0"/>
              <a:t>. de </a:t>
            </a:r>
            <a:r>
              <a:rPr lang="en-GB" dirty="0" err="1"/>
              <a:t>instellingen</a:t>
            </a:r>
            <a:r>
              <a:rPr lang="en-GB" dirty="0"/>
              <a:t> van het </a:t>
            </a:r>
            <a:r>
              <a:rPr lang="en-GB" dirty="0" err="1"/>
              <a:t>programma</a:t>
            </a:r>
            <a:endParaRPr lang="en-GB" dirty="0"/>
          </a:p>
          <a:p>
            <a:pPr marL="171450" indent="-171450">
              <a:buFontTx/>
              <a:buChar char="-"/>
            </a:pPr>
            <a:endParaRPr lang="en-GB" dirty="0"/>
          </a:p>
        </p:txBody>
      </p:sp>
      <p:sp>
        <p:nvSpPr>
          <p:cNvPr id="4" name="Slide Number Placeholder 3"/>
          <p:cNvSpPr>
            <a:spLocks noGrp="1"/>
          </p:cNvSpPr>
          <p:nvPr>
            <p:ph type="sldNum" sz="quarter" idx="10"/>
          </p:nvPr>
        </p:nvSpPr>
        <p:spPr/>
        <p:txBody>
          <a:bodyPr/>
          <a:lstStyle/>
          <a:p>
            <a:fld id="{89ED9555-764A-4B78-873A-3D7406AAEA2B}" type="slidenum">
              <a:rPr lang="nl-BE" smtClean="0"/>
              <a:pPr/>
              <a:t>13</a:t>
            </a:fld>
            <a:endParaRPr lang="nl-BE"/>
          </a:p>
        </p:txBody>
      </p:sp>
    </p:spTree>
    <p:extLst>
      <p:ext uri="{BB962C8B-B14F-4D97-AF65-F5344CB8AC3E}">
        <p14:creationId xmlns:p14="http://schemas.microsoft.com/office/powerpoint/2010/main" val="3846971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a:t>Database met classes </a:t>
            </a:r>
            <a:r>
              <a:rPr lang="en-GB" err="1"/>
              <a:t>maken</a:t>
            </a:r>
            <a:endParaRPr lang="en-GB"/>
          </a:p>
          <a:p>
            <a:pPr marL="628650" lvl="1" indent="-171450">
              <a:buFontTx/>
              <a:buChar char="-"/>
            </a:pPr>
            <a:r>
              <a:rPr lang="en-GB" err="1"/>
              <a:t>Voordeel</a:t>
            </a:r>
            <a:r>
              <a:rPr lang="en-GB"/>
              <a:t> </a:t>
            </a:r>
            <a:r>
              <a:rPr lang="en-GB" err="1"/>
              <a:t>dat</a:t>
            </a:r>
            <a:r>
              <a:rPr lang="en-GB"/>
              <a:t> we </a:t>
            </a:r>
            <a:r>
              <a:rPr lang="en-GB" err="1"/>
              <a:t>deze</a:t>
            </a:r>
            <a:r>
              <a:rPr lang="en-GB"/>
              <a:t> later </a:t>
            </a:r>
            <a:r>
              <a:rPr lang="en-GB" err="1"/>
              <a:t>kunnen</a:t>
            </a:r>
            <a:r>
              <a:rPr lang="en-GB"/>
              <a:t> </a:t>
            </a:r>
            <a:r>
              <a:rPr lang="en-GB" err="1"/>
              <a:t>oproepen</a:t>
            </a:r>
            <a:r>
              <a:rPr lang="en-GB"/>
              <a:t> </a:t>
            </a:r>
            <a:r>
              <a:rPr lang="en-GB" err="1"/>
              <a:t>bij</a:t>
            </a:r>
            <a:r>
              <a:rPr lang="en-GB"/>
              <a:t> de instance modules</a:t>
            </a:r>
            <a:br>
              <a:rPr lang="en-GB"/>
            </a:br>
            <a:endParaRPr lang="en-GB"/>
          </a:p>
          <a:p>
            <a:pPr marL="171450" indent="-171450">
              <a:buFontTx/>
              <a:buChar char="-"/>
            </a:pPr>
            <a:r>
              <a:rPr lang="en-GB" err="1"/>
              <a:t>Voorbeeld</a:t>
            </a:r>
            <a:r>
              <a:rPr lang="en-GB"/>
              <a:t> van AI </a:t>
            </a:r>
            <a:r>
              <a:rPr lang="en-GB" err="1"/>
              <a:t>classe</a:t>
            </a:r>
            <a:endParaRPr lang="en-GB"/>
          </a:p>
          <a:p>
            <a:pPr marL="628650" lvl="1" indent="-171450">
              <a:buFontTx/>
              <a:buChar char="-"/>
            </a:pPr>
            <a:r>
              <a:rPr lang="en-GB"/>
              <a:t>Kolom 1: Attributes</a:t>
            </a:r>
          </a:p>
          <a:p>
            <a:pPr marL="628650" lvl="1" indent="-171450">
              <a:buFontTx/>
              <a:buChar char="-"/>
            </a:pPr>
            <a:r>
              <a:rPr lang="en-GB"/>
              <a:t>Kolom 2: </a:t>
            </a:r>
            <a:r>
              <a:rPr lang="en-GB" err="1"/>
              <a:t>Instelling</a:t>
            </a:r>
            <a:r>
              <a:rPr lang="en-GB"/>
              <a:t> </a:t>
            </a:r>
          </a:p>
          <a:p>
            <a:pPr marL="628650" lvl="1" indent="-171450">
              <a:buFontTx/>
              <a:buChar char="-"/>
            </a:pPr>
            <a:r>
              <a:rPr lang="en-GB"/>
              <a:t>Kolom 3: </a:t>
            </a:r>
            <a:r>
              <a:rPr lang="en-GB" err="1"/>
              <a:t>Waarde</a:t>
            </a:r>
            <a:endParaRPr lang="en-GB"/>
          </a:p>
        </p:txBody>
      </p:sp>
      <p:sp>
        <p:nvSpPr>
          <p:cNvPr id="4" name="Slide Number Placeholder 3"/>
          <p:cNvSpPr>
            <a:spLocks noGrp="1"/>
          </p:cNvSpPr>
          <p:nvPr>
            <p:ph type="sldNum" sz="quarter" idx="10"/>
          </p:nvPr>
        </p:nvSpPr>
        <p:spPr/>
        <p:txBody>
          <a:bodyPr/>
          <a:lstStyle/>
          <a:p>
            <a:fld id="{89ED9555-764A-4B78-873A-3D7406AAEA2B}" type="slidenum">
              <a:rPr lang="nl-BE" smtClean="0"/>
              <a:pPr/>
              <a:t>14</a:t>
            </a:fld>
            <a:endParaRPr lang="nl-BE"/>
          </a:p>
        </p:txBody>
      </p:sp>
    </p:spTree>
    <p:extLst>
      <p:ext uri="{BB962C8B-B14F-4D97-AF65-F5344CB8AC3E}">
        <p14:creationId xmlns:p14="http://schemas.microsoft.com/office/powerpoint/2010/main" val="1488266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dirty="0"/>
              <a:t>Instances </a:t>
            </a:r>
            <a:r>
              <a:rPr lang="en-GB" dirty="0" err="1"/>
              <a:t>maken</a:t>
            </a:r>
            <a:r>
              <a:rPr lang="en-GB" dirty="0"/>
              <a:t> </a:t>
            </a:r>
            <a:r>
              <a:rPr lang="en-GB" dirty="0" err="1"/>
              <a:t>gebruik</a:t>
            </a:r>
            <a:r>
              <a:rPr lang="en-GB" dirty="0"/>
              <a:t> van classes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dirty="0" err="1"/>
              <a:t>Classe</a:t>
            </a:r>
            <a:r>
              <a:rPr lang="en-GB" dirty="0"/>
              <a:t> </a:t>
            </a:r>
            <a:r>
              <a:rPr lang="en-GB" dirty="0" err="1"/>
              <a:t>bevat</a:t>
            </a:r>
            <a:r>
              <a:rPr lang="en-GB" dirty="0"/>
              <a:t> default </a:t>
            </a:r>
            <a:r>
              <a:rPr lang="en-GB" dirty="0" err="1"/>
              <a:t>waardes</a:t>
            </a:r>
            <a:endParaRPr lang="en-GB" dirty="0"/>
          </a:p>
          <a:p>
            <a:pPr marL="171450" indent="-171450">
              <a:buFontTx/>
              <a:buChar char="-"/>
            </a:pPr>
            <a:r>
              <a:rPr lang="en-GB" dirty="0"/>
              <a:t>Instance </a:t>
            </a:r>
            <a:r>
              <a:rPr lang="en-GB" dirty="0" err="1"/>
              <a:t>gelinkt</a:t>
            </a:r>
            <a:r>
              <a:rPr lang="en-GB" dirty="0"/>
              <a:t> </a:t>
            </a:r>
            <a:r>
              <a:rPr lang="en-GB" dirty="0" err="1"/>
              <a:t>aan</a:t>
            </a:r>
            <a:r>
              <a:rPr lang="en-GB" dirty="0"/>
              <a:t> instrument</a:t>
            </a:r>
          </a:p>
          <a:p>
            <a:pPr marL="171450" indent="-171450">
              <a:buFontTx/>
              <a:buChar char="-"/>
            </a:pPr>
            <a:r>
              <a:rPr lang="en-GB" dirty="0" err="1"/>
              <a:t>Zelfde</a:t>
            </a:r>
            <a:r>
              <a:rPr lang="en-GB" dirty="0"/>
              <a:t> </a:t>
            </a:r>
            <a:r>
              <a:rPr lang="en-GB" dirty="0" err="1"/>
              <a:t>werking</a:t>
            </a:r>
            <a:r>
              <a:rPr lang="en-GB" dirty="0"/>
              <a:t> classes</a:t>
            </a:r>
          </a:p>
        </p:txBody>
      </p:sp>
      <p:sp>
        <p:nvSpPr>
          <p:cNvPr id="4" name="Slide Number Placeholder 3"/>
          <p:cNvSpPr>
            <a:spLocks noGrp="1"/>
          </p:cNvSpPr>
          <p:nvPr>
            <p:ph type="sldNum" sz="quarter" idx="10"/>
          </p:nvPr>
        </p:nvSpPr>
        <p:spPr/>
        <p:txBody>
          <a:bodyPr/>
          <a:lstStyle/>
          <a:p>
            <a:fld id="{89ED9555-764A-4B78-873A-3D7406AAEA2B}" type="slidenum">
              <a:rPr lang="nl-BE" smtClean="0"/>
              <a:pPr/>
              <a:t>15</a:t>
            </a:fld>
            <a:endParaRPr lang="nl-BE"/>
          </a:p>
        </p:txBody>
      </p:sp>
    </p:spTree>
    <p:extLst>
      <p:ext uri="{BB962C8B-B14F-4D97-AF65-F5344CB8AC3E}">
        <p14:creationId xmlns:p14="http://schemas.microsoft.com/office/powerpoint/2010/main" val="18379528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err="1"/>
              <a:t>Voorbeeld</a:t>
            </a:r>
            <a:r>
              <a:rPr lang="en-GB"/>
              <a:t> </a:t>
            </a:r>
            <a:r>
              <a:rPr lang="en-GB" err="1"/>
              <a:t>uitleggen</a:t>
            </a:r>
            <a:r>
              <a:rPr lang="en-GB"/>
              <a:t>:</a:t>
            </a:r>
          </a:p>
          <a:p>
            <a:pPr marL="628650" lvl="1" indent="-171450">
              <a:buFontTx/>
              <a:buChar char="-"/>
            </a:pPr>
            <a:r>
              <a:rPr lang="en-GB" err="1"/>
              <a:t>Gesorteerd</a:t>
            </a:r>
            <a:r>
              <a:rPr lang="en-GB"/>
              <a:t> per </a:t>
            </a:r>
            <a:r>
              <a:rPr lang="en-GB" err="1"/>
              <a:t>classe</a:t>
            </a:r>
            <a:endParaRPr lang="en-GB"/>
          </a:p>
          <a:p>
            <a:pPr marL="628650" lvl="1" indent="-171450">
              <a:buFontTx/>
              <a:buChar char="-"/>
            </a:pPr>
            <a:r>
              <a:rPr lang="en-GB"/>
              <a:t>Instances </a:t>
            </a:r>
            <a:r>
              <a:rPr lang="en-GB" err="1"/>
              <a:t>als</a:t>
            </a:r>
            <a:r>
              <a:rPr lang="en-GB"/>
              <a:t> </a:t>
            </a:r>
            <a:r>
              <a:rPr lang="en-GB" err="1"/>
              <a:t>kolom</a:t>
            </a:r>
            <a:endParaRPr lang="en-GB"/>
          </a:p>
        </p:txBody>
      </p:sp>
      <p:sp>
        <p:nvSpPr>
          <p:cNvPr id="4" name="Slide Number Placeholder 3"/>
          <p:cNvSpPr>
            <a:spLocks noGrp="1"/>
          </p:cNvSpPr>
          <p:nvPr>
            <p:ph type="sldNum" sz="quarter" idx="10"/>
          </p:nvPr>
        </p:nvSpPr>
        <p:spPr/>
        <p:txBody>
          <a:bodyPr/>
          <a:lstStyle/>
          <a:p>
            <a:fld id="{89ED9555-764A-4B78-873A-3D7406AAEA2B}" type="slidenum">
              <a:rPr lang="nl-BE" smtClean="0"/>
              <a:pPr/>
              <a:t>16</a:t>
            </a:fld>
            <a:endParaRPr lang="nl-BE"/>
          </a:p>
        </p:txBody>
      </p:sp>
    </p:spTree>
    <p:extLst>
      <p:ext uri="{BB962C8B-B14F-4D97-AF65-F5344CB8AC3E}">
        <p14:creationId xmlns:p14="http://schemas.microsoft.com/office/powerpoint/2010/main" val="28758288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err="1"/>
              <a:t>Voorbeeld</a:t>
            </a:r>
            <a:r>
              <a:rPr lang="en-GB"/>
              <a:t> access</a:t>
            </a:r>
          </a:p>
          <a:p>
            <a:pPr marL="628650" lvl="1" indent="-171450">
              <a:buFontTx/>
              <a:buChar char="-"/>
            </a:pPr>
            <a:r>
              <a:rPr lang="en-GB"/>
              <a:t>Memory violation error</a:t>
            </a:r>
          </a:p>
          <a:p>
            <a:pPr marL="628650" lvl="1" indent="-171450">
              <a:buFontTx/>
              <a:buChar char="-"/>
            </a:pPr>
            <a:r>
              <a:rPr lang="en-GB" err="1"/>
              <a:t>Overschakelen</a:t>
            </a:r>
            <a:r>
              <a:rPr lang="en-GB"/>
              <a:t> </a:t>
            </a:r>
            <a:r>
              <a:rPr lang="en-GB" err="1"/>
              <a:t>naar</a:t>
            </a:r>
            <a:r>
              <a:rPr lang="en-GB"/>
              <a:t> SQL Server om </a:t>
            </a:r>
            <a:r>
              <a:rPr lang="en-GB" err="1"/>
              <a:t>probleem</a:t>
            </a:r>
            <a:r>
              <a:rPr lang="en-GB"/>
              <a:t> op </a:t>
            </a:r>
            <a:r>
              <a:rPr lang="en-GB" err="1"/>
              <a:t>te</a:t>
            </a:r>
            <a:r>
              <a:rPr lang="en-GB"/>
              <a:t> </a:t>
            </a:r>
            <a:r>
              <a:rPr lang="en-GB" err="1"/>
              <a:t>lossen</a:t>
            </a:r>
            <a:br>
              <a:rPr lang="en-GB"/>
            </a:br>
            <a:endParaRPr lang="en-GB"/>
          </a:p>
          <a:p>
            <a:pPr marL="171450" indent="-171450">
              <a:buFontTx/>
              <a:buChar char="-"/>
            </a:pPr>
            <a:r>
              <a:rPr lang="en-GB" err="1"/>
              <a:t>Overzichtelijk</a:t>
            </a:r>
            <a:endParaRPr lang="en-GB" baseline="0"/>
          </a:p>
          <a:p>
            <a:pPr marL="628650" lvl="1" indent="-171450">
              <a:buFontTx/>
              <a:buChar char="-"/>
            </a:pPr>
            <a:r>
              <a:rPr lang="en-GB" baseline="0" err="1"/>
              <a:t>Ruwe</a:t>
            </a:r>
            <a:r>
              <a:rPr lang="en-GB" baseline="0"/>
              <a:t> database </a:t>
            </a:r>
            <a:r>
              <a:rPr lang="en-GB" baseline="0" err="1"/>
              <a:t>zeer</a:t>
            </a:r>
            <a:r>
              <a:rPr lang="en-GB" baseline="0"/>
              <a:t> </a:t>
            </a:r>
            <a:r>
              <a:rPr lang="en-GB" baseline="0" err="1"/>
              <a:t>groot</a:t>
            </a:r>
            <a:r>
              <a:rPr lang="en-GB" baseline="0"/>
              <a:t>, </a:t>
            </a:r>
            <a:r>
              <a:rPr lang="en-GB" baseline="0" err="1"/>
              <a:t>niet</a:t>
            </a:r>
            <a:r>
              <a:rPr lang="en-GB" baseline="0"/>
              <a:t> </a:t>
            </a:r>
            <a:r>
              <a:rPr lang="en-GB" baseline="0" err="1"/>
              <a:t>handig</a:t>
            </a:r>
            <a:r>
              <a:rPr lang="en-GB" baseline="0"/>
              <a:t> om in </a:t>
            </a:r>
            <a:r>
              <a:rPr lang="en-GB" baseline="0" err="1"/>
              <a:t>te</a:t>
            </a:r>
            <a:r>
              <a:rPr lang="en-GB" baseline="0"/>
              <a:t> </a:t>
            </a:r>
            <a:r>
              <a:rPr lang="en-GB" baseline="0" err="1"/>
              <a:t>werken</a:t>
            </a:r>
            <a:endParaRPr lang="en-GB" baseline="0"/>
          </a:p>
          <a:p>
            <a:pPr marL="628650" lvl="1" indent="-171450">
              <a:buFontTx/>
              <a:buChar char="-"/>
            </a:pPr>
            <a:r>
              <a:rPr lang="en-GB" baseline="0"/>
              <a:t>Men </a:t>
            </a:r>
            <a:r>
              <a:rPr lang="en-GB" baseline="0" err="1"/>
              <a:t>kan</a:t>
            </a:r>
            <a:r>
              <a:rPr lang="en-GB" baseline="0"/>
              <a:t> </a:t>
            </a:r>
            <a:r>
              <a:rPr lang="en-GB" baseline="0" err="1"/>
              <a:t>een</a:t>
            </a:r>
            <a:r>
              <a:rPr lang="en-GB" baseline="0"/>
              <a:t> </a:t>
            </a:r>
            <a:r>
              <a:rPr lang="en-GB" baseline="0" err="1"/>
              <a:t>overzicht</a:t>
            </a:r>
            <a:r>
              <a:rPr lang="en-GB" baseline="0"/>
              <a:t> </a:t>
            </a:r>
            <a:r>
              <a:rPr lang="en-GB" baseline="0" err="1"/>
              <a:t>maken</a:t>
            </a:r>
            <a:r>
              <a:rPr lang="en-GB" baseline="0"/>
              <a:t>, </a:t>
            </a:r>
            <a:r>
              <a:rPr lang="en-GB" baseline="0" err="1"/>
              <a:t>tonen</a:t>
            </a:r>
            <a:r>
              <a:rPr lang="en-GB" baseline="0"/>
              <a:t> in demo</a:t>
            </a:r>
            <a:endParaRPr lang="en-GB"/>
          </a:p>
        </p:txBody>
      </p:sp>
      <p:sp>
        <p:nvSpPr>
          <p:cNvPr id="4" name="Slide Number Placeholder 3"/>
          <p:cNvSpPr>
            <a:spLocks noGrp="1"/>
          </p:cNvSpPr>
          <p:nvPr>
            <p:ph type="sldNum" sz="quarter" idx="10"/>
          </p:nvPr>
        </p:nvSpPr>
        <p:spPr/>
        <p:txBody>
          <a:bodyPr/>
          <a:lstStyle/>
          <a:p>
            <a:fld id="{89ED9555-764A-4B78-873A-3D7406AAEA2B}" type="slidenum">
              <a:rPr lang="nl-BE" smtClean="0"/>
              <a:pPr/>
              <a:t>17</a:t>
            </a:fld>
            <a:endParaRPr lang="nl-BE"/>
          </a:p>
        </p:txBody>
      </p:sp>
    </p:spTree>
    <p:extLst>
      <p:ext uri="{BB962C8B-B14F-4D97-AF65-F5344CB8AC3E}">
        <p14:creationId xmlns:p14="http://schemas.microsoft.com/office/powerpoint/2010/main" val="8211607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9ED9555-764A-4B78-873A-3D7406AAEA2B}" type="slidenum">
              <a:rPr lang="nl-BE" smtClean="0"/>
              <a:pPr/>
              <a:t>18</a:t>
            </a:fld>
            <a:endParaRPr lang="nl-BE"/>
          </a:p>
        </p:txBody>
      </p:sp>
    </p:spTree>
    <p:extLst>
      <p:ext uri="{BB962C8B-B14F-4D97-AF65-F5344CB8AC3E}">
        <p14:creationId xmlns:p14="http://schemas.microsoft.com/office/powerpoint/2010/main" val="30108392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a:p>
        </p:txBody>
      </p:sp>
      <p:sp>
        <p:nvSpPr>
          <p:cNvPr id="4" name="Slide Number Placeholder 3"/>
          <p:cNvSpPr>
            <a:spLocks noGrp="1"/>
          </p:cNvSpPr>
          <p:nvPr>
            <p:ph type="sldNum" sz="quarter" idx="10"/>
          </p:nvPr>
        </p:nvSpPr>
        <p:spPr/>
        <p:txBody>
          <a:bodyPr/>
          <a:lstStyle/>
          <a:p>
            <a:fld id="{89ED9555-764A-4B78-873A-3D7406AAEA2B}" type="slidenum">
              <a:rPr lang="nl-BE" smtClean="0"/>
              <a:pPr/>
              <a:t>19</a:t>
            </a:fld>
            <a:endParaRPr lang="nl-BE"/>
          </a:p>
        </p:txBody>
      </p:sp>
    </p:spTree>
    <p:extLst>
      <p:ext uri="{BB962C8B-B14F-4D97-AF65-F5344CB8AC3E}">
        <p14:creationId xmlns:p14="http://schemas.microsoft.com/office/powerpoint/2010/main" val="29497794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a:p>
        </p:txBody>
      </p:sp>
      <p:sp>
        <p:nvSpPr>
          <p:cNvPr id="4" name="Slide Number Placeholder 3"/>
          <p:cNvSpPr>
            <a:spLocks noGrp="1"/>
          </p:cNvSpPr>
          <p:nvPr>
            <p:ph type="sldNum" sz="quarter" idx="10"/>
          </p:nvPr>
        </p:nvSpPr>
        <p:spPr/>
        <p:txBody>
          <a:bodyPr/>
          <a:lstStyle/>
          <a:p>
            <a:fld id="{89ED9555-764A-4B78-873A-3D7406AAEA2B}" type="slidenum">
              <a:rPr lang="nl-BE" smtClean="0"/>
              <a:pPr/>
              <a:t>20</a:t>
            </a:fld>
            <a:endParaRPr lang="nl-BE"/>
          </a:p>
        </p:txBody>
      </p:sp>
    </p:spTree>
    <p:extLst>
      <p:ext uri="{BB962C8B-B14F-4D97-AF65-F5344CB8AC3E}">
        <p14:creationId xmlns:p14="http://schemas.microsoft.com/office/powerpoint/2010/main" val="894158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de-DE"/>
              <a:t>ATS is oorspronkelijk een machinebouw</a:t>
            </a:r>
            <a:r>
              <a:rPr lang="en-CA" err="1">
                <a:latin typeface="Arial" charset="0"/>
              </a:rPr>
              <a:t>er</a:t>
            </a:r>
            <a:r>
              <a:rPr lang="en-CA">
                <a:latin typeface="Arial" charset="0"/>
              </a:rPr>
              <a:t> </a:t>
            </a:r>
            <a:r>
              <a:rPr lang="en-CA" err="1">
                <a:latin typeface="Arial" charset="0"/>
              </a:rPr>
              <a:t>en</a:t>
            </a:r>
            <a:r>
              <a:rPr lang="en-CA">
                <a:latin typeface="Arial" charset="0"/>
              </a:rPr>
              <a:t> </a:t>
            </a:r>
            <a:r>
              <a:rPr lang="en-CA" err="1">
                <a:latin typeface="Arial" charset="0"/>
              </a:rPr>
              <a:t>staat</a:t>
            </a:r>
            <a:r>
              <a:rPr lang="en-CA">
                <a:latin typeface="Arial" charset="0"/>
              </a:rPr>
              <a:t> in </a:t>
            </a:r>
            <a:r>
              <a:rPr lang="en-CA" err="1">
                <a:latin typeface="Arial" charset="0"/>
              </a:rPr>
              <a:t>voor</a:t>
            </a:r>
            <a:r>
              <a:rPr lang="en-CA">
                <a:latin typeface="Arial" charset="0"/>
              </a:rPr>
              <a:t> de </a:t>
            </a:r>
            <a:r>
              <a:rPr lang="en-CA" err="1">
                <a:latin typeface="Arial" charset="0"/>
              </a:rPr>
              <a:t>volledige</a:t>
            </a:r>
            <a:r>
              <a:rPr lang="en-CA">
                <a:latin typeface="Arial" charset="0"/>
              </a:rPr>
              <a:t> </a:t>
            </a:r>
            <a:r>
              <a:rPr lang="en-CA" err="1">
                <a:latin typeface="Arial" charset="0"/>
              </a:rPr>
              <a:t>opbouw</a:t>
            </a:r>
            <a:r>
              <a:rPr lang="en-CA">
                <a:latin typeface="Arial" charset="0"/>
              </a:rPr>
              <a:t> van </a:t>
            </a:r>
            <a:r>
              <a:rPr lang="en-CA" err="1">
                <a:latin typeface="Arial" charset="0"/>
              </a:rPr>
              <a:t>een</a:t>
            </a:r>
            <a:r>
              <a:rPr lang="en-CA">
                <a:latin typeface="Arial" charset="0"/>
              </a:rPr>
              <a:t> </a:t>
            </a:r>
            <a:r>
              <a:rPr lang="en-CA" err="1">
                <a:latin typeface="Arial" charset="0"/>
              </a:rPr>
              <a:t>fabriek</a:t>
            </a:r>
            <a:r>
              <a:rPr lang="de-DE"/>
              <a:t>. Ze zijn vooral actief in de maakindustrie en maakten oorspronkelijk hoofdzakelijk machines, maar doen ondertussen veel meer dan dat. </a:t>
            </a:r>
            <a:r>
              <a:rPr lang="en-CA">
                <a:latin typeface="Arial" charset="0"/>
              </a:rPr>
              <a:t>Zo </a:t>
            </a:r>
            <a:r>
              <a:rPr lang="en-CA" err="1">
                <a:latin typeface="Arial" charset="0"/>
              </a:rPr>
              <a:t>bieden</a:t>
            </a:r>
            <a:r>
              <a:rPr lang="en-CA">
                <a:latin typeface="Arial" charset="0"/>
              </a:rPr>
              <a:t> </a:t>
            </a:r>
            <a:r>
              <a:rPr lang="en-CA" err="1">
                <a:latin typeface="Arial" charset="0"/>
              </a:rPr>
              <a:t>ze</a:t>
            </a:r>
            <a:r>
              <a:rPr lang="en-CA">
                <a:latin typeface="Arial" charset="0"/>
              </a:rPr>
              <a:t> nu </a:t>
            </a:r>
            <a:r>
              <a:rPr lang="en-CA" err="1">
                <a:latin typeface="Arial" charset="0"/>
              </a:rPr>
              <a:t>ook</a:t>
            </a:r>
            <a:r>
              <a:rPr lang="en-CA">
                <a:latin typeface="Arial" charset="0"/>
              </a:rPr>
              <a:t> </a:t>
            </a:r>
            <a:r>
              <a:rPr lang="en-CA" err="1">
                <a:latin typeface="Arial" charset="0"/>
              </a:rPr>
              <a:t>diensten</a:t>
            </a:r>
            <a:r>
              <a:rPr lang="en-CA">
                <a:latin typeface="Arial" charset="0"/>
              </a:rPr>
              <a:t> </a:t>
            </a:r>
            <a:r>
              <a:rPr lang="en-CA" err="1">
                <a:latin typeface="Arial" charset="0"/>
              </a:rPr>
              <a:t>als</a:t>
            </a:r>
            <a:r>
              <a:rPr lang="en-CA">
                <a:latin typeface="Arial" charset="0"/>
              </a:rPr>
              <a:t> </a:t>
            </a:r>
            <a:r>
              <a:rPr lang="en-CA" err="1">
                <a:latin typeface="Arial" charset="0"/>
              </a:rPr>
              <a:t>zoals</a:t>
            </a:r>
            <a:r>
              <a:rPr lang="en-CA">
                <a:latin typeface="Arial" charset="0"/>
              </a:rPr>
              <a:t> het </a:t>
            </a:r>
            <a:r>
              <a:rPr lang="en-CA" err="1">
                <a:latin typeface="Arial" charset="0"/>
              </a:rPr>
              <a:t>automatiseren</a:t>
            </a:r>
            <a:r>
              <a:rPr lang="en-CA">
                <a:latin typeface="Arial" charset="0"/>
              </a:rPr>
              <a:t> van </a:t>
            </a:r>
            <a:r>
              <a:rPr lang="en-CA" err="1">
                <a:latin typeface="Arial" charset="0"/>
              </a:rPr>
              <a:t>processen</a:t>
            </a:r>
            <a:r>
              <a:rPr lang="en-CA">
                <a:latin typeface="Arial" charset="0"/>
              </a:rPr>
              <a:t>, de </a:t>
            </a:r>
            <a:r>
              <a:rPr lang="en-CA" err="1">
                <a:latin typeface="Arial" charset="0"/>
              </a:rPr>
              <a:t>integratie</a:t>
            </a:r>
            <a:r>
              <a:rPr lang="en-CA">
                <a:latin typeface="Arial" charset="0"/>
              </a:rPr>
              <a:t> van </a:t>
            </a:r>
            <a:r>
              <a:rPr lang="en-CA" err="1">
                <a:latin typeface="Arial" charset="0"/>
              </a:rPr>
              <a:t>deze</a:t>
            </a:r>
            <a:r>
              <a:rPr lang="en-CA">
                <a:latin typeface="Arial" charset="0"/>
              </a:rPr>
              <a:t> machines </a:t>
            </a:r>
            <a:r>
              <a:rPr lang="en-CA" err="1">
                <a:latin typeface="Arial" charset="0"/>
              </a:rPr>
              <a:t>bij</a:t>
            </a:r>
            <a:r>
              <a:rPr lang="en-CA">
                <a:latin typeface="Arial" charset="0"/>
              </a:rPr>
              <a:t> </a:t>
            </a:r>
            <a:r>
              <a:rPr lang="en-CA" err="1">
                <a:latin typeface="Arial" charset="0"/>
              </a:rPr>
              <a:t>klanten</a:t>
            </a:r>
            <a:r>
              <a:rPr lang="en-CA">
                <a:latin typeface="Arial" charset="0"/>
              </a:rPr>
              <a:t>, d</a:t>
            </a:r>
            <a:r>
              <a:rPr lang="en-CA" baseline="0">
                <a:latin typeface="Arial" charset="0"/>
              </a:rPr>
              <a:t>e </a:t>
            </a:r>
            <a:r>
              <a:rPr lang="en-CA" baseline="0" err="1">
                <a:latin typeface="Arial" charset="0"/>
              </a:rPr>
              <a:t>bouw</a:t>
            </a:r>
            <a:r>
              <a:rPr lang="en-CA" baseline="0">
                <a:latin typeface="Arial" charset="0"/>
              </a:rPr>
              <a:t> van de machines </a:t>
            </a:r>
            <a:r>
              <a:rPr lang="en-CA" baseline="0" err="1">
                <a:latin typeface="Arial" charset="0"/>
              </a:rPr>
              <a:t>zelf</a:t>
            </a:r>
            <a:r>
              <a:rPr lang="en-CA" baseline="0">
                <a:latin typeface="Arial" charset="0"/>
              </a:rPr>
              <a:t> </a:t>
            </a:r>
            <a:r>
              <a:rPr lang="en-CA" baseline="0" err="1">
                <a:latin typeface="Arial" charset="0"/>
              </a:rPr>
              <a:t>en</a:t>
            </a:r>
            <a:r>
              <a:rPr lang="en-CA" baseline="0">
                <a:latin typeface="Arial" charset="0"/>
              </a:rPr>
              <a:t> </a:t>
            </a:r>
            <a:r>
              <a:rPr lang="en-CA" baseline="0" err="1">
                <a:latin typeface="Arial" charset="0"/>
              </a:rPr>
              <a:t>ook</a:t>
            </a:r>
            <a:r>
              <a:rPr lang="en-CA" baseline="0">
                <a:latin typeface="Arial" charset="0"/>
              </a:rPr>
              <a:t> de service </a:t>
            </a:r>
            <a:r>
              <a:rPr lang="en-CA" baseline="0" err="1">
                <a:latin typeface="Arial" charset="0"/>
              </a:rPr>
              <a:t>voor</a:t>
            </a:r>
            <a:r>
              <a:rPr lang="en-CA" baseline="0">
                <a:latin typeface="Arial" charset="0"/>
              </a:rPr>
              <a:t> software &amp; hardware </a:t>
            </a:r>
            <a:r>
              <a:rPr lang="en-CA" baseline="0" err="1">
                <a:latin typeface="Arial" charset="0"/>
              </a:rPr>
              <a:t>implementatie</a:t>
            </a:r>
            <a:r>
              <a:rPr lang="en-CA" baseline="0">
                <a:latin typeface="Arial" charset="0"/>
              </a:rPr>
              <a:t>, training van de </a:t>
            </a:r>
            <a:r>
              <a:rPr lang="en-CA" baseline="0" err="1">
                <a:latin typeface="Arial" charset="0"/>
              </a:rPr>
              <a:t>eindgebruikers</a:t>
            </a:r>
            <a:r>
              <a:rPr lang="en-CA" baseline="0">
                <a:latin typeface="Arial" charset="0"/>
              </a:rPr>
              <a:t>, etc.</a:t>
            </a:r>
            <a:endParaRPr lang="de-DE"/>
          </a:p>
          <a:p>
            <a:pPr eaLnBrk="1" hangingPunct="1"/>
            <a:r>
              <a:rPr lang="de-DE"/>
              <a:t>Zo </a:t>
            </a:r>
            <a:r>
              <a:rPr lang="de-DE" baseline="0"/>
              <a:t>hebben ze ons opgenomen in hun groep in 2014.</a:t>
            </a:r>
          </a:p>
          <a:p>
            <a:pPr eaLnBrk="1" hangingPunct="1"/>
            <a:endParaRPr lang="de-DE" baseline="0"/>
          </a:p>
          <a:p>
            <a:r>
              <a:rPr lang="en-CA" b="0" baseline="0" err="1"/>
              <a:t>Zoals</a:t>
            </a:r>
            <a:r>
              <a:rPr lang="en-CA" b="0" baseline="0"/>
              <a:t> je </a:t>
            </a:r>
            <a:r>
              <a:rPr lang="en-CA" b="0" baseline="0" err="1"/>
              <a:t>kan</a:t>
            </a:r>
            <a:r>
              <a:rPr lang="en-CA" b="0" baseline="0"/>
              <a:t> </a:t>
            </a:r>
            <a:r>
              <a:rPr lang="en-CA" b="0" baseline="0" err="1"/>
              <a:t>zien</a:t>
            </a:r>
            <a:r>
              <a:rPr lang="en-CA" b="0" baseline="0"/>
              <a:t>, </a:t>
            </a:r>
            <a:r>
              <a:rPr lang="en-CA" b="0" baseline="0" err="1"/>
              <a:t>bestaat</a:t>
            </a:r>
            <a:r>
              <a:rPr lang="en-CA" b="0" baseline="0"/>
              <a:t> ATS </a:t>
            </a:r>
            <a:r>
              <a:rPr lang="en-CA" b="0" baseline="0" err="1"/>
              <a:t>ook</a:t>
            </a:r>
            <a:r>
              <a:rPr lang="en-CA" b="0" baseline="0"/>
              <a:t> nog </a:t>
            </a:r>
            <a:r>
              <a:rPr lang="en-CA" b="0" baseline="0" err="1"/>
              <a:t>uit</a:t>
            </a:r>
            <a:r>
              <a:rPr lang="en-CA" b="0" baseline="0"/>
              <a:t> </a:t>
            </a:r>
            <a:r>
              <a:rPr lang="en-CA" b="0" baseline="0" err="1"/>
              <a:t>andere</a:t>
            </a:r>
            <a:r>
              <a:rPr lang="en-CA" b="0" baseline="0"/>
              <a:t> </a:t>
            </a:r>
            <a:r>
              <a:rPr lang="en-CA" b="0" baseline="0" err="1"/>
              <a:t>bedrijven</a:t>
            </a:r>
            <a:r>
              <a:rPr lang="en-CA" b="0" baseline="0"/>
              <a:t> </a:t>
            </a:r>
            <a:r>
              <a:rPr lang="en-CA" b="0" baseline="0" err="1"/>
              <a:t>zoals</a:t>
            </a:r>
            <a:r>
              <a:rPr lang="en-CA" b="0" baseline="0"/>
              <a:t> IWK, </a:t>
            </a:r>
            <a:r>
              <a:rPr lang="en-CA" b="0" baseline="0" err="1"/>
              <a:t>Sortimat</a:t>
            </a:r>
            <a:r>
              <a:rPr lang="en-CA" b="0" baseline="0"/>
              <a:t>, </a:t>
            </a:r>
            <a:r>
              <a:rPr lang="en-CA" b="0" baseline="0" err="1"/>
              <a:t>enz</a:t>
            </a:r>
            <a:r>
              <a:rPr lang="en-CA" b="0" baseline="0"/>
              <a:t>.</a:t>
            </a:r>
          </a:p>
          <a:p>
            <a:r>
              <a:rPr lang="en-CA" b="0" baseline="0"/>
              <a:t>ATS was </a:t>
            </a:r>
            <a:r>
              <a:rPr lang="en-CA" b="0" baseline="0" err="1"/>
              <a:t>eerst</a:t>
            </a:r>
            <a:r>
              <a:rPr lang="en-CA" b="0" baseline="0"/>
              <a:t> </a:t>
            </a:r>
            <a:r>
              <a:rPr lang="en-CA" b="0" baseline="0" err="1"/>
              <a:t>vooral</a:t>
            </a:r>
            <a:r>
              <a:rPr lang="en-CA" b="0" baseline="0"/>
              <a:t> </a:t>
            </a:r>
            <a:r>
              <a:rPr lang="en-CA" b="0" baseline="0" err="1"/>
              <a:t>actief</a:t>
            </a:r>
            <a:r>
              <a:rPr lang="en-CA" b="0" baseline="0"/>
              <a:t> in Noord-Amerika/Canada </a:t>
            </a:r>
            <a:r>
              <a:rPr lang="en-CA" b="0" baseline="0" err="1"/>
              <a:t>en</a:t>
            </a:r>
            <a:r>
              <a:rPr lang="en-CA" b="0" baseline="0"/>
              <a:t> </a:t>
            </a:r>
            <a:r>
              <a:rPr lang="en-CA" b="0" baseline="0" err="1"/>
              <a:t>zij</a:t>
            </a:r>
            <a:r>
              <a:rPr lang="en-CA" b="0" baseline="0"/>
              <a:t> </a:t>
            </a:r>
            <a:r>
              <a:rPr lang="en-CA" b="0" baseline="0" err="1"/>
              <a:t>wilden</a:t>
            </a:r>
            <a:r>
              <a:rPr lang="en-CA" b="0" baseline="0"/>
              <a:t> </a:t>
            </a:r>
            <a:r>
              <a:rPr lang="en-CA" b="0" baseline="0" err="1"/>
              <a:t>zich</a:t>
            </a:r>
            <a:r>
              <a:rPr lang="en-CA" b="0" baseline="0"/>
              <a:t> </a:t>
            </a:r>
            <a:r>
              <a:rPr lang="en-CA" b="0" baseline="0" err="1"/>
              <a:t>uitbreiden</a:t>
            </a:r>
            <a:r>
              <a:rPr lang="en-CA" b="0" baseline="0"/>
              <a:t> over de </a:t>
            </a:r>
            <a:r>
              <a:rPr lang="en-CA" b="0" baseline="0" err="1"/>
              <a:t>wereldmarkt</a:t>
            </a:r>
            <a:r>
              <a:rPr lang="en-CA" b="0" baseline="0"/>
              <a:t> </a:t>
            </a:r>
            <a:r>
              <a:rPr lang="en-CA" b="0" baseline="0" err="1"/>
              <a:t>en</a:t>
            </a:r>
            <a:r>
              <a:rPr lang="en-CA" b="0" baseline="0"/>
              <a:t> </a:t>
            </a:r>
            <a:r>
              <a:rPr lang="en-CA" b="0" baseline="0" err="1"/>
              <a:t>daarbij</a:t>
            </a:r>
            <a:r>
              <a:rPr lang="en-CA" b="0" baseline="0"/>
              <a:t> </a:t>
            </a:r>
            <a:r>
              <a:rPr lang="en-CA" b="0" baseline="0" err="1"/>
              <a:t>vooral</a:t>
            </a:r>
            <a:r>
              <a:rPr lang="en-CA" b="0" baseline="0"/>
              <a:t> </a:t>
            </a:r>
            <a:r>
              <a:rPr lang="en-CA" b="0" baseline="0" err="1"/>
              <a:t>mikken</a:t>
            </a:r>
            <a:r>
              <a:rPr lang="en-CA" b="0" baseline="0"/>
              <a:t> op Europa </a:t>
            </a:r>
            <a:r>
              <a:rPr lang="en-CA" b="0" baseline="0" err="1"/>
              <a:t>en</a:t>
            </a:r>
            <a:r>
              <a:rPr lang="en-CA" b="0" baseline="0"/>
              <a:t> </a:t>
            </a:r>
            <a:r>
              <a:rPr lang="en-CA" b="0" baseline="0" err="1"/>
              <a:t>Azië</a:t>
            </a:r>
            <a:r>
              <a:rPr lang="en-CA" b="0" baseline="0"/>
              <a:t>. </a:t>
            </a:r>
            <a:r>
              <a:rPr lang="en-CA" b="0" baseline="0" err="1"/>
              <a:t>Dit</a:t>
            </a:r>
            <a:r>
              <a:rPr lang="en-CA" b="0" baseline="0"/>
              <a:t> is de </a:t>
            </a:r>
            <a:r>
              <a:rPr lang="en-CA" b="0" baseline="0" err="1"/>
              <a:t>reden</a:t>
            </a:r>
            <a:r>
              <a:rPr lang="en-CA" b="0" baseline="0"/>
              <a:t> </a:t>
            </a:r>
            <a:r>
              <a:rPr lang="en-CA" b="0" baseline="0" err="1"/>
              <a:t>waarom</a:t>
            </a:r>
            <a:r>
              <a:rPr lang="en-CA" b="0" baseline="0"/>
              <a:t> de </a:t>
            </a:r>
            <a:r>
              <a:rPr lang="en-CA" b="0" baseline="0" err="1"/>
              <a:t>fusie</a:t>
            </a:r>
            <a:r>
              <a:rPr lang="en-CA" b="0" baseline="0"/>
              <a:t> tot stand is </a:t>
            </a:r>
            <a:r>
              <a:rPr lang="en-CA" b="0" baseline="0" err="1"/>
              <a:t>gekomen</a:t>
            </a:r>
            <a:r>
              <a:rPr lang="en-CA" b="0" baseline="0"/>
              <a:t> </a:t>
            </a:r>
            <a:r>
              <a:rPr lang="en-CA" b="0" baseline="0" err="1"/>
              <a:t>en</a:t>
            </a:r>
            <a:r>
              <a:rPr lang="en-CA" b="0" baseline="0"/>
              <a:t> </a:t>
            </a:r>
            <a:r>
              <a:rPr lang="en-CA" b="0" baseline="0" err="1"/>
              <a:t>zij</a:t>
            </a:r>
            <a:r>
              <a:rPr lang="en-CA" b="0" baseline="0"/>
              <a:t> </a:t>
            </a:r>
            <a:r>
              <a:rPr lang="en-CA" b="0" baseline="0" err="1"/>
              <a:t>verschillende</a:t>
            </a:r>
            <a:r>
              <a:rPr lang="en-CA" b="0" baseline="0"/>
              <a:t> </a:t>
            </a:r>
            <a:r>
              <a:rPr lang="en-CA" b="0" baseline="0" err="1"/>
              <a:t>bedrijven</a:t>
            </a:r>
            <a:r>
              <a:rPr lang="en-CA" b="0" baseline="0"/>
              <a:t> </a:t>
            </a:r>
            <a:r>
              <a:rPr lang="en-CA" b="0" baseline="0" err="1"/>
              <a:t>zoals</a:t>
            </a:r>
            <a:r>
              <a:rPr lang="en-CA" b="0" baseline="0"/>
              <a:t> op de slide </a:t>
            </a:r>
            <a:r>
              <a:rPr lang="en-CA" b="0" baseline="0" err="1"/>
              <a:t>hebben</a:t>
            </a:r>
            <a:r>
              <a:rPr lang="en-CA" b="0" baseline="0"/>
              <a:t> </a:t>
            </a:r>
            <a:r>
              <a:rPr lang="en-CA" b="0" baseline="0" err="1"/>
              <a:t>overgenomen</a:t>
            </a:r>
            <a:r>
              <a:rPr lang="en-CA" b="0" baseline="0"/>
              <a:t>. </a:t>
            </a:r>
          </a:p>
          <a:p>
            <a:r>
              <a:rPr lang="en-CA" b="0" baseline="0"/>
              <a:t>ATS </a:t>
            </a:r>
            <a:r>
              <a:rPr lang="en-CA" b="0" baseline="0" err="1"/>
              <a:t>telt</a:t>
            </a:r>
            <a:r>
              <a:rPr lang="en-CA" b="0" baseline="0"/>
              <a:t> </a:t>
            </a:r>
            <a:r>
              <a:rPr lang="en-CA" b="0" baseline="0" err="1"/>
              <a:t>meer</a:t>
            </a:r>
            <a:r>
              <a:rPr lang="en-CA" b="0" baseline="0"/>
              <a:t> </a:t>
            </a:r>
            <a:r>
              <a:rPr lang="en-CA" b="0" baseline="0" err="1"/>
              <a:t>dan</a:t>
            </a:r>
            <a:r>
              <a:rPr lang="en-CA" b="0" baseline="0"/>
              <a:t> 4200 </a:t>
            </a:r>
            <a:r>
              <a:rPr lang="en-CA" b="0" baseline="0" err="1"/>
              <a:t>medewerkers</a:t>
            </a:r>
            <a:r>
              <a:rPr lang="en-CA" b="0" baseline="0"/>
              <a:t>, </a:t>
            </a:r>
            <a:r>
              <a:rPr lang="en-CA" b="0" baseline="0" err="1"/>
              <a:t>verspreid</a:t>
            </a:r>
            <a:r>
              <a:rPr lang="en-CA" b="0" baseline="0"/>
              <a:t> over 23 </a:t>
            </a:r>
            <a:r>
              <a:rPr lang="en-CA" b="0" baseline="0" err="1"/>
              <a:t>fabrieken</a:t>
            </a:r>
            <a:r>
              <a:rPr lang="en-CA" b="0" baseline="0"/>
              <a:t> </a:t>
            </a:r>
            <a:r>
              <a:rPr lang="en-CA" b="0" baseline="0" err="1"/>
              <a:t>en</a:t>
            </a:r>
            <a:r>
              <a:rPr lang="en-CA" b="0" baseline="0"/>
              <a:t> </a:t>
            </a:r>
            <a:r>
              <a:rPr lang="en-CA" b="0" baseline="0" err="1"/>
              <a:t>meer</a:t>
            </a:r>
            <a:r>
              <a:rPr lang="en-CA" b="0" baseline="0"/>
              <a:t> </a:t>
            </a:r>
            <a:r>
              <a:rPr lang="en-CA" b="0" baseline="0" err="1"/>
              <a:t>dan</a:t>
            </a:r>
            <a:r>
              <a:rPr lang="en-CA" b="0" baseline="0"/>
              <a:t> 50 </a:t>
            </a:r>
            <a:r>
              <a:rPr lang="en-CA" b="0" baseline="0" err="1"/>
              <a:t>kantoren</a:t>
            </a:r>
            <a:r>
              <a:rPr lang="en-CA" b="0" baseline="0"/>
              <a:t> in 22 </a:t>
            </a:r>
            <a:r>
              <a:rPr lang="en-CA" b="0" baseline="0" err="1"/>
              <a:t>landen</a:t>
            </a:r>
            <a:r>
              <a:rPr lang="en-CA" b="0" baseline="0"/>
              <a:t> </a:t>
            </a:r>
            <a:r>
              <a:rPr lang="en-CA" b="0" baseline="0" err="1"/>
              <a:t>wereldwijd</a:t>
            </a:r>
            <a:r>
              <a:rPr lang="en-CA" b="0" baseline="0"/>
              <a:t>.</a:t>
            </a:r>
          </a:p>
          <a:p>
            <a:r>
              <a:rPr lang="en-CA" b="0" baseline="0"/>
              <a:t>De </a:t>
            </a:r>
            <a:r>
              <a:rPr lang="en-CA" b="0" baseline="0" err="1"/>
              <a:t>sectoren</a:t>
            </a:r>
            <a:r>
              <a:rPr lang="en-CA" b="0" baseline="0"/>
              <a:t> </a:t>
            </a:r>
            <a:r>
              <a:rPr lang="en-CA" b="0" baseline="0" err="1"/>
              <a:t>waarin</a:t>
            </a:r>
            <a:r>
              <a:rPr lang="en-CA" b="0" baseline="0"/>
              <a:t> ATS </a:t>
            </a:r>
            <a:r>
              <a:rPr lang="en-CA" b="0" baseline="0" err="1"/>
              <a:t>vooral</a:t>
            </a:r>
            <a:r>
              <a:rPr lang="en-CA" b="0" baseline="0"/>
              <a:t> </a:t>
            </a:r>
            <a:r>
              <a:rPr lang="en-CA" b="0" baseline="0" err="1"/>
              <a:t>actief</a:t>
            </a:r>
            <a:r>
              <a:rPr lang="en-CA" b="0" baseline="0"/>
              <a:t> is, </a:t>
            </a:r>
            <a:r>
              <a:rPr lang="en-CA" b="0" baseline="0" err="1"/>
              <a:t>zijn</a:t>
            </a:r>
            <a:r>
              <a:rPr lang="en-CA" b="0" baseline="0"/>
              <a:t> de Life Sciences op 1 </a:t>
            </a:r>
            <a:r>
              <a:rPr lang="en-CA" b="0" baseline="0" err="1"/>
              <a:t>en</a:t>
            </a:r>
            <a:r>
              <a:rPr lang="en-CA" b="0" baseline="0"/>
              <a:t> op de 2de </a:t>
            </a:r>
            <a:r>
              <a:rPr lang="en-CA" b="0" baseline="0" err="1"/>
              <a:t>plaats</a:t>
            </a:r>
            <a:r>
              <a:rPr lang="en-CA" b="0" baseline="0"/>
              <a:t> de automotive. </a:t>
            </a:r>
            <a:r>
              <a:rPr lang="en-CA" b="0" baseline="0" err="1"/>
              <a:t>Voor</a:t>
            </a:r>
            <a:r>
              <a:rPr lang="en-CA" b="0" baseline="0"/>
              <a:t> PA Solutions </a:t>
            </a:r>
            <a:r>
              <a:rPr lang="en-CA" b="0" baseline="0" err="1"/>
              <a:t>ligt</a:t>
            </a:r>
            <a:r>
              <a:rPr lang="en-CA" b="0" baseline="0"/>
              <a:t> die </a:t>
            </a:r>
            <a:r>
              <a:rPr lang="en-CA" b="0" baseline="0" err="1"/>
              <a:t>verdeling</a:t>
            </a:r>
            <a:r>
              <a:rPr lang="en-CA" b="0" baseline="0"/>
              <a:t> </a:t>
            </a:r>
            <a:r>
              <a:rPr lang="en-CA" b="0" baseline="0" err="1"/>
              <a:t>iets</a:t>
            </a:r>
            <a:r>
              <a:rPr lang="en-CA" b="0" baseline="0"/>
              <a:t> </a:t>
            </a:r>
            <a:r>
              <a:rPr lang="en-CA" b="0" baseline="0" err="1"/>
              <a:t>anders</a:t>
            </a:r>
            <a:r>
              <a:rPr lang="en-CA" b="0" baseline="0"/>
              <a:t>, maar </a:t>
            </a:r>
            <a:r>
              <a:rPr lang="en-CA" b="0" baseline="0" err="1"/>
              <a:t>dat</a:t>
            </a:r>
            <a:r>
              <a:rPr lang="en-CA" b="0" baseline="0"/>
              <a:t> toon </a:t>
            </a:r>
            <a:r>
              <a:rPr lang="en-CA" b="0" baseline="0" err="1"/>
              <a:t>ik</a:t>
            </a:r>
            <a:r>
              <a:rPr lang="en-CA" b="0" baseline="0"/>
              <a:t> later.</a:t>
            </a:r>
          </a:p>
          <a:p>
            <a:pPr eaLnBrk="1" hangingPunct="1"/>
            <a:endParaRPr lang="de-DE" baseline="0"/>
          </a:p>
          <a:p>
            <a:endParaRPr lang="en-GB"/>
          </a:p>
        </p:txBody>
      </p:sp>
      <p:sp>
        <p:nvSpPr>
          <p:cNvPr id="4" name="Slide Number Placeholder 3"/>
          <p:cNvSpPr>
            <a:spLocks noGrp="1"/>
          </p:cNvSpPr>
          <p:nvPr>
            <p:ph type="sldNum" sz="quarter" idx="10"/>
          </p:nvPr>
        </p:nvSpPr>
        <p:spPr/>
        <p:txBody>
          <a:bodyPr/>
          <a:lstStyle/>
          <a:p>
            <a:fld id="{89ED9555-764A-4B78-873A-3D7406AAEA2B}" type="slidenum">
              <a:rPr lang="nl-BE" smtClean="0"/>
              <a:pPr/>
              <a:t>3</a:t>
            </a:fld>
            <a:endParaRPr lang="nl-BE"/>
          </a:p>
        </p:txBody>
      </p:sp>
    </p:spTree>
    <p:extLst>
      <p:ext uri="{BB962C8B-B14F-4D97-AF65-F5344CB8AC3E}">
        <p14:creationId xmlns:p14="http://schemas.microsoft.com/office/powerpoint/2010/main" val="3531317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nl-BE"/>
              <a:t>PA Solutions is </a:t>
            </a:r>
            <a:r>
              <a:rPr lang="de-DE" baseline="0"/>
              <a:t>een systeemonafhankelijk leverancier van automatiseringsoplossingen.</a:t>
            </a:r>
          </a:p>
          <a:p>
            <a:pPr marL="0" marR="0" lvl="0" indent="0" algn="l" defTabSz="609585" rtl="0" eaLnBrk="1" fontAlgn="auto" latinLnBrk="0" hangingPunct="1">
              <a:lnSpc>
                <a:spcPct val="100000"/>
              </a:lnSpc>
              <a:spcBef>
                <a:spcPts val="0"/>
              </a:spcBef>
              <a:spcAft>
                <a:spcPts val="0"/>
              </a:spcAft>
              <a:buClrTx/>
              <a:buSzTx/>
              <a:buFontTx/>
              <a:buNone/>
              <a:tabLst/>
              <a:defRPr/>
            </a:pPr>
            <a:r>
              <a:rPr lang="de-DE" baseline="0"/>
              <a:t>Wij staan in voor automatisatie in productie-omgevingen en in de processindustrie.</a:t>
            </a:r>
          </a:p>
          <a:p>
            <a:pPr marL="0" marR="0" lvl="0" indent="0" algn="l" defTabSz="609585" rtl="0" eaLnBrk="1" fontAlgn="auto" latinLnBrk="0" hangingPunct="1">
              <a:lnSpc>
                <a:spcPct val="100000"/>
              </a:lnSpc>
              <a:spcBef>
                <a:spcPts val="0"/>
              </a:spcBef>
              <a:spcAft>
                <a:spcPts val="0"/>
              </a:spcAft>
              <a:buClrTx/>
              <a:buSzTx/>
              <a:buFontTx/>
              <a:buNone/>
              <a:tabLst/>
              <a:defRPr/>
            </a:pPr>
            <a:r>
              <a:rPr lang="de-DE" baseline="0"/>
              <a:t>We zorgen voor projectopvolging van A tot Z d.m.v. engineering procurement contract management (EPCM).</a:t>
            </a:r>
          </a:p>
          <a:p>
            <a:pPr marL="0" marR="0" lvl="0" indent="0" algn="l" defTabSz="609585" rtl="0" eaLnBrk="1" fontAlgn="auto" latinLnBrk="0" hangingPunct="1">
              <a:lnSpc>
                <a:spcPct val="100000"/>
              </a:lnSpc>
              <a:spcBef>
                <a:spcPts val="0"/>
              </a:spcBef>
              <a:spcAft>
                <a:spcPts val="0"/>
              </a:spcAft>
              <a:buClrTx/>
              <a:buSzTx/>
              <a:buFontTx/>
              <a:buNone/>
              <a:tabLst/>
              <a:defRPr/>
            </a:pPr>
            <a:r>
              <a:rPr lang="de-DE" baseline="0"/>
              <a:t>Ook bieden wij MES-engineers en SAP consultancy aan, maar dat is niet onze core business.</a:t>
            </a:r>
          </a:p>
          <a:p>
            <a:pPr marL="0" marR="0" lvl="0" indent="0" algn="l" defTabSz="609585" rtl="0" eaLnBrk="1" fontAlgn="auto" latinLnBrk="0" hangingPunct="1">
              <a:lnSpc>
                <a:spcPct val="100000"/>
              </a:lnSpc>
              <a:spcBef>
                <a:spcPts val="0"/>
              </a:spcBef>
              <a:spcAft>
                <a:spcPts val="0"/>
              </a:spcAft>
              <a:buClrTx/>
              <a:buSzTx/>
              <a:buFontTx/>
              <a:buNone/>
              <a:tabLst/>
              <a:defRPr/>
            </a:pPr>
            <a:r>
              <a:rPr lang="de-DE" baseline="0"/>
              <a:t>Dit overzicht van sectoren waarin PA Solutions actief is, geldt voor PA wereldwijd.</a:t>
            </a:r>
            <a:endParaRPr lang="en-GB"/>
          </a:p>
        </p:txBody>
      </p:sp>
      <p:sp>
        <p:nvSpPr>
          <p:cNvPr id="4" name="Slide Number Placeholder 3"/>
          <p:cNvSpPr>
            <a:spLocks noGrp="1"/>
          </p:cNvSpPr>
          <p:nvPr>
            <p:ph type="sldNum" sz="quarter" idx="10"/>
          </p:nvPr>
        </p:nvSpPr>
        <p:spPr/>
        <p:txBody>
          <a:bodyPr/>
          <a:lstStyle/>
          <a:p>
            <a:fld id="{89ED9555-764A-4B78-873A-3D7406AAEA2B}" type="slidenum">
              <a:rPr lang="nl-BE" smtClean="0"/>
              <a:pPr/>
              <a:t>4</a:t>
            </a:fld>
            <a:endParaRPr lang="nl-BE"/>
          </a:p>
        </p:txBody>
      </p:sp>
    </p:spTree>
    <p:extLst>
      <p:ext uri="{BB962C8B-B14F-4D97-AF65-F5344CB8AC3E}">
        <p14:creationId xmlns:p14="http://schemas.microsoft.com/office/powerpoint/2010/main" val="3269468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b="0"/>
              <a:t>Hier zie je de driehoek van de procesautomatisering. Deze is je misschien nog bekend van op school?</a:t>
            </a:r>
          </a:p>
          <a:p>
            <a:r>
              <a:rPr lang="nl-BE" b="0" baseline="0"/>
              <a:t>PA Solutions is actief op alle lagen van de automatisatie.</a:t>
            </a:r>
          </a:p>
          <a:p>
            <a:r>
              <a:rPr lang="nl-BE" b="0" baseline="0"/>
              <a:t>De onderste laag of de field level gaat vooral over E&amp;I enginering. Zij zijn bezig met alles rond electrical en instrumentation, actoren, sensoren, bekabeling, IO’s, enz.</a:t>
            </a:r>
          </a:p>
          <a:p>
            <a:r>
              <a:rPr lang="nl-BE" b="0" baseline="0"/>
              <a:t>De tweede laag is die van de procescontrole systemen of DCS systemen en daar bevinden zich de meesten van onze engineers. Zij houden zich vooral bezig met het programmeren van software. </a:t>
            </a:r>
          </a:p>
          <a:p>
            <a:r>
              <a:rPr lang="nl-BE" b="0" baseline="0"/>
              <a:t>De laag erboven is die van de MES engineers en staat voor Manufacturing Execution System. Zij houden zich vooral bezig met alles rond data analyse, historians, data opslag, de koppeling van de DCS laag naar de ERP systemen (industriële it in de automatisatie of in productieomgevingen)</a:t>
            </a:r>
          </a:p>
          <a:p>
            <a:r>
              <a:rPr lang="nl-BE" b="0" baseline="0"/>
              <a:t>Als bovenste laag zit een ERP pakker dat gebruikt wordt door een eindgebruiker. Dit kan bijvoorbeeld SAP zijn. Ook hiervan hebben we kennis in huis, als is dit niet onze core activiteit.</a:t>
            </a:r>
          </a:p>
          <a:p>
            <a:endParaRPr lang="en-GB"/>
          </a:p>
        </p:txBody>
      </p:sp>
      <p:sp>
        <p:nvSpPr>
          <p:cNvPr id="4" name="Slide Number Placeholder 3"/>
          <p:cNvSpPr>
            <a:spLocks noGrp="1"/>
          </p:cNvSpPr>
          <p:nvPr>
            <p:ph type="sldNum" sz="quarter" idx="10"/>
          </p:nvPr>
        </p:nvSpPr>
        <p:spPr/>
        <p:txBody>
          <a:bodyPr/>
          <a:lstStyle/>
          <a:p>
            <a:fld id="{89ED9555-764A-4B78-873A-3D7406AAEA2B}" type="slidenum">
              <a:rPr lang="nl-BE" smtClean="0"/>
              <a:pPr/>
              <a:t>5</a:t>
            </a:fld>
            <a:endParaRPr lang="nl-BE"/>
          </a:p>
        </p:txBody>
      </p:sp>
    </p:spTree>
    <p:extLst>
      <p:ext uri="{BB962C8B-B14F-4D97-AF65-F5344CB8AC3E}">
        <p14:creationId xmlns:p14="http://schemas.microsoft.com/office/powerpoint/2010/main" val="4261906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de-DE" b="0"/>
              <a:t>Wie zijn onze klanten? Een overzicht van de sectoren waarin we actief zijn met PA België zie je hier. </a:t>
            </a:r>
          </a:p>
          <a:p>
            <a:pPr eaLnBrk="1" hangingPunct="1"/>
            <a:r>
              <a:rPr lang="de-DE" b="0"/>
              <a:t>Onze focus ligt daarbij vooral op de chemie met als grootste klant de BASF in Antwerpen. </a:t>
            </a:r>
          </a:p>
          <a:p>
            <a:pPr eaLnBrk="1" hangingPunct="1"/>
            <a:r>
              <a:rPr lang="de-DE" b="0"/>
              <a:t>De life sciences is een sector die nu meer en meer wint aan activiteiten in België (mede door Covid-19) en dat is de tweede grootste sector waarin we actief zijn. Hier zie je namen zoals Sanofi, UCB, GSK, Pfizer en Johnson &amp; Johnson, wat tevens de grootste klant is uit deze sector met hun dochteronderneming Janssen Pharmaceutica in Geel en Beerse. </a:t>
            </a:r>
          </a:p>
          <a:p>
            <a:pPr eaLnBrk="1" hangingPunct="1"/>
            <a:r>
              <a:rPr lang="de-DE" b="0" baseline="0"/>
              <a:t>Andere secotren zijn de automotive, food &amp; beverage, deze zijn minder aanwezig in België en dan ook nog de oil &amp; gas en andere sectoren, zoals Jan De Nul. Voor hen staan we in de voor DCS configuratie van al hun nieuwe baggerboten die bij hen binnenkomen.</a:t>
            </a:r>
          </a:p>
          <a:p>
            <a:endParaRPr lang="en-GB"/>
          </a:p>
        </p:txBody>
      </p:sp>
      <p:sp>
        <p:nvSpPr>
          <p:cNvPr id="4" name="Slide Number Placeholder 3"/>
          <p:cNvSpPr>
            <a:spLocks noGrp="1"/>
          </p:cNvSpPr>
          <p:nvPr>
            <p:ph type="sldNum" sz="quarter" idx="10"/>
          </p:nvPr>
        </p:nvSpPr>
        <p:spPr/>
        <p:txBody>
          <a:bodyPr/>
          <a:lstStyle/>
          <a:p>
            <a:fld id="{89ED9555-764A-4B78-873A-3D7406AAEA2B}" type="slidenum">
              <a:rPr lang="nl-BE" smtClean="0"/>
              <a:pPr/>
              <a:t>6</a:t>
            </a:fld>
            <a:endParaRPr lang="nl-BE"/>
          </a:p>
        </p:txBody>
      </p:sp>
    </p:spTree>
    <p:extLst>
      <p:ext uri="{BB962C8B-B14F-4D97-AF65-F5344CB8AC3E}">
        <p14:creationId xmlns:p14="http://schemas.microsoft.com/office/powerpoint/2010/main" val="2600887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dirty="0" err="1"/>
              <a:t>Staat</a:t>
            </a:r>
            <a:r>
              <a:rPr lang="en-GB" dirty="0"/>
              <a:t> </a:t>
            </a:r>
            <a:r>
              <a:rPr lang="en-GB" dirty="0" err="1"/>
              <a:t>voor</a:t>
            </a:r>
            <a:r>
              <a:rPr lang="en-GB" dirty="0"/>
              <a:t> Distributed Control System, </a:t>
            </a:r>
            <a:r>
              <a:rPr lang="en-GB" dirty="0" err="1"/>
              <a:t>controle</a:t>
            </a:r>
            <a:r>
              <a:rPr lang="en-GB" dirty="0"/>
              <a:t> system </a:t>
            </a:r>
            <a:r>
              <a:rPr lang="en-GB" dirty="0" err="1"/>
              <a:t>voor</a:t>
            </a:r>
            <a:r>
              <a:rPr lang="en-GB" dirty="0"/>
              <a:t> </a:t>
            </a:r>
            <a:r>
              <a:rPr lang="en-GB" dirty="0" err="1"/>
              <a:t>een</a:t>
            </a:r>
            <a:r>
              <a:rPr lang="en-GB" dirty="0"/>
              <a:t> process of plant.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GB" dirty="0" err="1"/>
              <a:t>Productiesystemen</a:t>
            </a:r>
            <a:r>
              <a:rPr lang="en-GB" dirty="0"/>
              <a:t> </a:t>
            </a:r>
            <a:r>
              <a:rPr lang="en-GB" dirty="0" err="1"/>
              <a:t>aan</a:t>
            </a:r>
            <a:r>
              <a:rPr lang="en-GB" dirty="0"/>
              <a:t> </a:t>
            </a:r>
            <a:r>
              <a:rPr lang="en-GB" dirty="0" err="1"/>
              <a:t>elkaar</a:t>
            </a:r>
            <a:r>
              <a:rPr lang="en-GB" dirty="0"/>
              <a:t> in 1 process network</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GB" dirty="0" err="1"/>
              <a:t>Mogelijkheid</a:t>
            </a:r>
            <a:r>
              <a:rPr lang="en-GB" dirty="0"/>
              <a:t> tot centrale </a:t>
            </a:r>
            <a:r>
              <a:rPr lang="en-GB" dirty="0" err="1"/>
              <a:t>bediening</a:t>
            </a:r>
            <a:r>
              <a:rPr lang="en-GB" dirty="0"/>
              <a:t> van het </a:t>
            </a:r>
            <a:r>
              <a:rPr lang="en-GB" dirty="0" err="1"/>
              <a:t>productieproces</a:t>
            </a:r>
            <a:endParaRPr lang="en-GB"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GB" dirty="0"/>
              <a:t>Interfaces met </a:t>
            </a:r>
            <a:r>
              <a:rPr lang="en-GB" dirty="0" err="1"/>
              <a:t>externe</a:t>
            </a:r>
            <a:r>
              <a:rPr lang="en-GB" dirty="0"/>
              <a:t> </a:t>
            </a:r>
            <a:r>
              <a:rPr lang="en-GB" dirty="0" err="1"/>
              <a:t>netwerken</a:t>
            </a:r>
            <a:r>
              <a:rPr lang="en-GB" dirty="0"/>
              <a:t> / </a:t>
            </a:r>
            <a:r>
              <a:rPr lang="en-GB" dirty="0" err="1"/>
              <a:t>applicaties</a:t>
            </a:r>
            <a:r>
              <a:rPr lang="en-GB" dirty="0"/>
              <a:t> (</a:t>
            </a:r>
            <a:r>
              <a:rPr lang="en-GB" dirty="0" err="1"/>
              <a:t>vb</a:t>
            </a:r>
            <a:r>
              <a:rPr lang="en-GB" dirty="0"/>
              <a:t>: data servers, remote access, </a:t>
            </a:r>
            <a:r>
              <a:rPr lang="en-GB" dirty="0" err="1"/>
              <a:t>mailservers</a:t>
            </a:r>
            <a:r>
              <a:rPr lang="en-GB" dirty="0"/>
              <a: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GB" dirty="0" err="1"/>
              <a:t>Mogelijkheid</a:t>
            </a:r>
            <a:r>
              <a:rPr lang="en-GB" dirty="0"/>
              <a:t> om locale PLC’s </a:t>
            </a:r>
            <a:r>
              <a:rPr lang="en-GB" dirty="0" err="1"/>
              <a:t>aan</a:t>
            </a:r>
            <a:r>
              <a:rPr lang="en-GB" dirty="0"/>
              <a:t> </a:t>
            </a:r>
            <a:r>
              <a:rPr lang="en-GB" dirty="0" err="1"/>
              <a:t>een</a:t>
            </a:r>
            <a:r>
              <a:rPr lang="en-GB" dirty="0"/>
              <a:t> DCS </a:t>
            </a:r>
            <a:r>
              <a:rPr lang="en-GB" dirty="0" err="1"/>
              <a:t>te</a:t>
            </a:r>
            <a:r>
              <a:rPr lang="en-GB" dirty="0"/>
              <a:t> </a:t>
            </a:r>
            <a:r>
              <a:rPr lang="en-GB" dirty="0" err="1"/>
              <a:t>hangen</a:t>
            </a:r>
            <a:endParaRPr lang="en-GB"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GB" dirty="0"/>
              <a:t>(</a:t>
            </a:r>
            <a:r>
              <a:rPr lang="en-GB" dirty="0" err="1"/>
              <a:t>Vb</a:t>
            </a:r>
            <a:r>
              <a:rPr lang="en-GB" dirty="0"/>
              <a:t>: </a:t>
            </a:r>
            <a:r>
              <a:rPr lang="en-GB" dirty="0" err="1"/>
              <a:t>dcs</a:t>
            </a:r>
            <a:r>
              <a:rPr lang="en-GB" dirty="0"/>
              <a:t> </a:t>
            </a:r>
            <a:r>
              <a:rPr lang="en-GB" dirty="0" err="1"/>
              <a:t>geeft</a:t>
            </a:r>
            <a:r>
              <a:rPr lang="en-GB" dirty="0"/>
              <a:t> </a:t>
            </a:r>
            <a:r>
              <a:rPr lang="en-GB" dirty="0" err="1"/>
              <a:t>startsignaal</a:t>
            </a:r>
            <a:r>
              <a:rPr lang="en-GB" dirty="0"/>
              <a:t> </a:t>
            </a:r>
            <a:r>
              <a:rPr lang="en-GB" dirty="0" err="1"/>
              <a:t>aan</a:t>
            </a:r>
            <a:r>
              <a:rPr lang="en-GB" dirty="0"/>
              <a:t> </a:t>
            </a:r>
            <a:r>
              <a:rPr lang="en-GB" dirty="0" err="1"/>
              <a:t>een</a:t>
            </a:r>
            <a:r>
              <a:rPr lang="en-GB" dirty="0"/>
              <a:t> </a:t>
            </a:r>
            <a:r>
              <a:rPr lang="en-GB" dirty="0" err="1"/>
              <a:t>transportband</a:t>
            </a:r>
            <a:r>
              <a:rPr lang="en-GB" dirty="0"/>
              <a:t>, </a:t>
            </a:r>
            <a:r>
              <a:rPr lang="en-GB" dirty="0" err="1"/>
              <a:t>welke</a:t>
            </a:r>
            <a:r>
              <a:rPr lang="en-GB" dirty="0"/>
              <a:t> dan de </a:t>
            </a:r>
            <a:r>
              <a:rPr lang="en-GB" dirty="0" err="1"/>
              <a:t>logica</a:t>
            </a:r>
            <a:r>
              <a:rPr lang="en-GB" dirty="0"/>
              <a:t> in de plc </a:t>
            </a:r>
            <a:r>
              <a:rPr lang="en-GB" dirty="0" err="1"/>
              <a:t>zal</a:t>
            </a:r>
            <a:r>
              <a:rPr lang="en-GB" dirty="0"/>
              <a:t> </a:t>
            </a:r>
            <a:r>
              <a:rPr lang="en-GB" dirty="0" err="1"/>
              <a:t>starten</a:t>
            </a:r>
            <a:r>
              <a:rPr lang="en-GB" dirty="0"/>
              <a: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GB" dirty="0"/>
              <a:t>…</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GB"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dirty="0"/>
              <a:t>Programmable logic controller</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GB" dirty="0" err="1"/>
              <a:t>Doorgaans</a:t>
            </a:r>
            <a:r>
              <a:rPr lang="en-GB" dirty="0"/>
              <a:t> </a:t>
            </a:r>
            <a:r>
              <a:rPr lang="en-GB" dirty="0" err="1"/>
              <a:t>voor</a:t>
            </a:r>
            <a:r>
              <a:rPr lang="en-GB" dirty="0"/>
              <a:t> </a:t>
            </a:r>
            <a:r>
              <a:rPr lang="en-GB" dirty="0" err="1"/>
              <a:t>kleinere</a:t>
            </a:r>
            <a:r>
              <a:rPr lang="en-GB" dirty="0"/>
              <a:t> </a:t>
            </a:r>
            <a:r>
              <a:rPr lang="en-GB" dirty="0" err="1"/>
              <a:t>installaties</a:t>
            </a:r>
            <a:r>
              <a:rPr lang="en-GB" dirty="0"/>
              <a:t> (</a:t>
            </a:r>
            <a:r>
              <a:rPr lang="en-GB" dirty="0" err="1"/>
              <a:t>weinig</a:t>
            </a:r>
            <a:r>
              <a:rPr lang="en-GB" dirty="0"/>
              <a:t> I/O)</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GB" dirty="0" err="1"/>
              <a:t>Lokale</a:t>
            </a:r>
            <a:r>
              <a:rPr lang="en-GB" dirty="0"/>
              <a:t> </a:t>
            </a:r>
            <a:r>
              <a:rPr lang="en-GB" dirty="0" err="1"/>
              <a:t>bediening</a:t>
            </a:r>
            <a:r>
              <a:rPr lang="en-GB" dirty="0"/>
              <a:t> via </a:t>
            </a:r>
            <a:r>
              <a:rPr lang="en-GB" dirty="0" err="1"/>
              <a:t>een</a:t>
            </a:r>
            <a:r>
              <a:rPr lang="en-GB" dirty="0"/>
              <a:t> scherm </a:t>
            </a:r>
            <a:r>
              <a:rPr lang="en-GB" dirty="0" err="1"/>
              <a:t>aan</a:t>
            </a:r>
            <a:r>
              <a:rPr lang="en-GB" dirty="0"/>
              <a:t> de </a:t>
            </a:r>
            <a:r>
              <a:rPr lang="en-GB" dirty="0" err="1"/>
              <a:t>installatie</a:t>
            </a:r>
            <a:r>
              <a:rPr lang="en-GB" dirty="0"/>
              <a:t> </a:t>
            </a:r>
            <a:r>
              <a:rPr lang="en-GB" dirty="0" err="1"/>
              <a:t>zelf</a:t>
            </a:r>
            <a:endParaRPr lang="en-GB"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GB" dirty="0"/>
              <a:t>L</a:t>
            </a:r>
            <a:r>
              <a:rPr lang="en-US" dirty="0"/>
              <a:t>age </a:t>
            </a:r>
            <a:r>
              <a:rPr lang="en-US" dirty="0" err="1"/>
              <a:t>cyclustijd</a:t>
            </a:r>
            <a:r>
              <a:rPr lang="en-US" dirty="0"/>
              <a:t> (</a:t>
            </a:r>
            <a:r>
              <a:rPr lang="en-US" dirty="0" err="1"/>
              <a:t>veiligheidsaspecten</a:t>
            </a:r>
            <a:r>
              <a:rPr lang="en-US" dirty="0"/>
              <a:t>)</a:t>
            </a:r>
            <a:endParaRPr lang="en-GB" dirty="0"/>
          </a:p>
          <a:p>
            <a:pPr marL="1085850" marR="0" lvl="2" indent="-171450" algn="l" defTabSz="914400" rtl="0" eaLnBrk="1" fontAlgn="auto" latinLnBrk="0" hangingPunct="1">
              <a:lnSpc>
                <a:spcPct val="100000"/>
              </a:lnSpc>
              <a:spcBef>
                <a:spcPts val="0"/>
              </a:spcBef>
              <a:spcAft>
                <a:spcPts val="0"/>
              </a:spcAft>
              <a:buClrTx/>
              <a:buSzTx/>
              <a:buFontTx/>
              <a:buChar char="-"/>
              <a:tabLst/>
              <a:defRPr/>
            </a:pPr>
            <a:endParaRPr lang="en-GB" b="1" dirty="0"/>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GB" b="1" dirty="0"/>
              <a:t>GOEDKOPER</a:t>
            </a:r>
          </a:p>
        </p:txBody>
      </p:sp>
      <p:sp>
        <p:nvSpPr>
          <p:cNvPr id="4" name="Slide Number Placeholder 3"/>
          <p:cNvSpPr>
            <a:spLocks noGrp="1"/>
          </p:cNvSpPr>
          <p:nvPr>
            <p:ph type="sldNum" sz="quarter" idx="10"/>
          </p:nvPr>
        </p:nvSpPr>
        <p:spPr/>
        <p:txBody>
          <a:bodyPr/>
          <a:lstStyle/>
          <a:p>
            <a:fld id="{89ED9555-764A-4B78-873A-3D7406AAEA2B}" type="slidenum">
              <a:rPr lang="nl-BE" smtClean="0"/>
              <a:pPr/>
              <a:t>7</a:t>
            </a:fld>
            <a:endParaRPr lang="nl-BE"/>
          </a:p>
        </p:txBody>
      </p:sp>
    </p:spTree>
    <p:extLst>
      <p:ext uri="{BB962C8B-B14F-4D97-AF65-F5344CB8AC3E}">
        <p14:creationId xmlns:p14="http://schemas.microsoft.com/office/powerpoint/2010/main" val="14421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GB" baseline="0"/>
              <a:t>Data </a:t>
            </a:r>
            <a:r>
              <a:rPr lang="en-GB" baseline="0" err="1"/>
              <a:t>uit</a:t>
            </a:r>
            <a:r>
              <a:rPr lang="en-GB" baseline="0"/>
              <a:t> DeltaV </a:t>
            </a:r>
            <a:r>
              <a:rPr lang="en-GB" baseline="0" err="1"/>
              <a:t>parsen</a:t>
            </a:r>
            <a:r>
              <a:rPr lang="en-GB" baseline="0"/>
              <a:t> </a:t>
            </a:r>
            <a:r>
              <a:rPr lang="en-GB" baseline="0" err="1"/>
              <a:t>naar</a:t>
            </a:r>
            <a:r>
              <a:rPr lang="en-GB" baseline="0"/>
              <a:t> database</a:t>
            </a:r>
          </a:p>
          <a:p>
            <a:pPr marL="171450" lvl="0" indent="-171450">
              <a:buFontTx/>
              <a:buChar char="-"/>
            </a:pPr>
            <a:r>
              <a:rPr lang="en-GB" baseline="0"/>
              <a:t>Database </a:t>
            </a:r>
            <a:r>
              <a:rPr lang="en-GB" baseline="0" err="1"/>
              <a:t>vormt</a:t>
            </a:r>
            <a:r>
              <a:rPr lang="en-GB" baseline="0"/>
              <a:t> de basis </a:t>
            </a:r>
            <a:r>
              <a:rPr lang="en-GB" baseline="0" err="1"/>
              <a:t>voor</a:t>
            </a:r>
            <a:r>
              <a:rPr lang="en-GB" baseline="0"/>
              <a:t> alle </a:t>
            </a:r>
            <a:r>
              <a:rPr lang="en-GB" baseline="0" err="1"/>
              <a:t>toekomstige</a:t>
            </a:r>
            <a:r>
              <a:rPr lang="en-GB" baseline="0"/>
              <a:t> tools</a:t>
            </a:r>
          </a:p>
          <a:p>
            <a:pPr marL="171450" lvl="0" indent="-171450">
              <a:buFontTx/>
              <a:buChar char="-"/>
            </a:pPr>
            <a:r>
              <a:rPr lang="en-GB" baseline="0" err="1"/>
              <a:t>Toelichten</a:t>
            </a:r>
            <a:r>
              <a:rPr lang="en-GB" baseline="0"/>
              <a:t> </a:t>
            </a:r>
            <a:r>
              <a:rPr lang="en-GB" baseline="0" err="1"/>
              <a:t>mogelijkheden</a:t>
            </a:r>
            <a:endParaRPr lang="en-GB" baseline="0"/>
          </a:p>
          <a:p>
            <a:pPr marL="171450" lvl="0" indent="-171450">
              <a:buFontTx/>
              <a:buChar char="-"/>
            </a:pPr>
            <a:endParaRPr lang="en-GB" baseline="0"/>
          </a:p>
          <a:p>
            <a:pPr marL="628650" lvl="1" indent="-171450">
              <a:buFontTx/>
              <a:buChar char="-"/>
            </a:pPr>
            <a:endParaRPr lang="en-GB" baseline="0"/>
          </a:p>
          <a:p>
            <a:pPr marL="628650" lvl="1" indent="-171450">
              <a:buFontTx/>
              <a:buChar char="-"/>
            </a:pPr>
            <a:endParaRPr lang="en-GB" baseline="0"/>
          </a:p>
          <a:p>
            <a:pPr marL="628650" lvl="1" indent="-171450">
              <a:buFontTx/>
              <a:buChar char="-"/>
            </a:pPr>
            <a:endParaRPr lang="en-GB" baseline="0"/>
          </a:p>
          <a:p>
            <a:pPr marL="171450" indent="-171450">
              <a:buFontTx/>
              <a:buChar char="-"/>
            </a:pPr>
            <a:endParaRPr lang="en-GB"/>
          </a:p>
        </p:txBody>
      </p:sp>
      <p:sp>
        <p:nvSpPr>
          <p:cNvPr id="4" name="Slide Number Placeholder 3"/>
          <p:cNvSpPr>
            <a:spLocks noGrp="1"/>
          </p:cNvSpPr>
          <p:nvPr>
            <p:ph type="sldNum" sz="quarter" idx="10"/>
          </p:nvPr>
        </p:nvSpPr>
        <p:spPr/>
        <p:txBody>
          <a:bodyPr/>
          <a:lstStyle/>
          <a:p>
            <a:fld id="{89ED9555-764A-4B78-873A-3D7406AAEA2B}" type="slidenum">
              <a:rPr lang="nl-BE" smtClean="0"/>
              <a:pPr/>
              <a:t>8</a:t>
            </a:fld>
            <a:endParaRPr lang="nl-BE"/>
          </a:p>
        </p:txBody>
      </p:sp>
    </p:spTree>
    <p:extLst>
      <p:ext uri="{BB962C8B-B14F-4D97-AF65-F5344CB8AC3E}">
        <p14:creationId xmlns:p14="http://schemas.microsoft.com/office/powerpoint/2010/main" val="1441012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err="1"/>
              <a:t>Eindwerk</a:t>
            </a:r>
            <a:r>
              <a:rPr lang="en-GB"/>
              <a:t>: de database </a:t>
            </a:r>
            <a:r>
              <a:rPr lang="en-GB" err="1"/>
              <a:t>aanmaken</a:t>
            </a:r>
            <a:r>
              <a:rPr lang="en-GB"/>
              <a:t> </a:t>
            </a:r>
            <a:r>
              <a:rPr lang="en-GB" err="1"/>
              <a:t>en</a:t>
            </a:r>
            <a:r>
              <a:rPr lang="en-GB"/>
              <a:t> </a:t>
            </a:r>
            <a:r>
              <a:rPr lang="en-GB" err="1"/>
              <a:t>parsen</a:t>
            </a:r>
            <a:r>
              <a:rPr lang="en-GB"/>
              <a:t> </a:t>
            </a:r>
            <a:r>
              <a:rPr lang="en-GB" err="1"/>
              <a:t>mogelijk</a:t>
            </a:r>
            <a:r>
              <a:rPr lang="en-GB"/>
              <a:t> </a:t>
            </a:r>
            <a:r>
              <a:rPr lang="en-GB" err="1"/>
              <a:t>maken</a:t>
            </a:r>
            <a:endParaRPr lang="en-GB"/>
          </a:p>
          <a:p>
            <a:pPr marL="171450" indent="-171450">
              <a:buFontTx/>
              <a:buChar char="-"/>
            </a:pPr>
            <a:endParaRPr lang="en-GB"/>
          </a:p>
        </p:txBody>
      </p:sp>
      <p:sp>
        <p:nvSpPr>
          <p:cNvPr id="4" name="Slide Number Placeholder 3"/>
          <p:cNvSpPr>
            <a:spLocks noGrp="1"/>
          </p:cNvSpPr>
          <p:nvPr>
            <p:ph type="sldNum" sz="quarter" idx="10"/>
          </p:nvPr>
        </p:nvSpPr>
        <p:spPr/>
        <p:txBody>
          <a:bodyPr/>
          <a:lstStyle/>
          <a:p>
            <a:fld id="{89ED9555-764A-4B78-873A-3D7406AAEA2B}" type="slidenum">
              <a:rPr lang="nl-BE" smtClean="0"/>
              <a:pPr/>
              <a:t>9</a:t>
            </a:fld>
            <a:endParaRPr lang="nl-BE"/>
          </a:p>
        </p:txBody>
      </p:sp>
    </p:spTree>
    <p:extLst>
      <p:ext uri="{BB962C8B-B14F-4D97-AF65-F5344CB8AC3E}">
        <p14:creationId xmlns:p14="http://schemas.microsoft.com/office/powerpoint/2010/main" val="2467777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baseline="0" err="1">
                <a:sym typeface="Wingdings" panose="05000000000000000000" pitchFamily="2" charset="2"/>
              </a:rPr>
              <a:t>Voorbeelden</a:t>
            </a:r>
            <a:r>
              <a:rPr lang="en-GB" baseline="0">
                <a:sym typeface="Wingdings" panose="05000000000000000000" pitchFamily="2" charset="2"/>
              </a:rPr>
              <a:t> </a:t>
            </a:r>
            <a:r>
              <a:rPr lang="en-GB" baseline="0" err="1">
                <a:sym typeface="Wingdings" panose="05000000000000000000" pitchFamily="2" charset="2"/>
              </a:rPr>
              <a:t>Analoge</a:t>
            </a:r>
            <a:r>
              <a:rPr lang="en-GB" baseline="0">
                <a:sym typeface="Wingdings" panose="05000000000000000000" pitchFamily="2" charset="2"/>
              </a:rPr>
              <a:t> </a:t>
            </a:r>
            <a:r>
              <a:rPr lang="en-GB" baseline="0" err="1">
                <a:sym typeface="Wingdings" panose="05000000000000000000" pitchFamily="2" charset="2"/>
              </a:rPr>
              <a:t>metingen</a:t>
            </a:r>
            <a:r>
              <a:rPr lang="en-GB" baseline="0">
                <a:sym typeface="Wingdings" panose="05000000000000000000" pitchFamily="2" charset="2"/>
              </a:rPr>
              <a:t>: </a:t>
            </a:r>
            <a:r>
              <a:rPr lang="en-GB" baseline="0" err="1">
                <a:sym typeface="Wingdings" panose="05000000000000000000" pitchFamily="2" charset="2"/>
              </a:rPr>
              <a:t>debietmeters</a:t>
            </a:r>
            <a:r>
              <a:rPr lang="en-GB" baseline="0">
                <a:sym typeface="Wingdings" panose="05000000000000000000" pitchFamily="2" charset="2"/>
              </a:rPr>
              <a:t>, </a:t>
            </a:r>
            <a:r>
              <a:rPr lang="en-GB" baseline="0" err="1">
                <a:sym typeface="Wingdings" panose="05000000000000000000" pitchFamily="2" charset="2"/>
              </a:rPr>
              <a:t>stroommeters</a:t>
            </a:r>
            <a:r>
              <a:rPr lang="en-GB" baseline="0">
                <a:sym typeface="Wingdings" panose="05000000000000000000" pitchFamily="2" charset="2"/>
              </a:rPr>
              <a:t>, </a:t>
            </a:r>
            <a:endParaRPr lang="en-GB"/>
          </a:p>
        </p:txBody>
      </p:sp>
      <p:sp>
        <p:nvSpPr>
          <p:cNvPr id="4" name="Slide Number Placeholder 3"/>
          <p:cNvSpPr>
            <a:spLocks noGrp="1"/>
          </p:cNvSpPr>
          <p:nvPr>
            <p:ph type="sldNum" sz="quarter" idx="10"/>
          </p:nvPr>
        </p:nvSpPr>
        <p:spPr/>
        <p:txBody>
          <a:bodyPr/>
          <a:lstStyle/>
          <a:p>
            <a:fld id="{89ED9555-764A-4B78-873A-3D7406AAEA2B}" type="slidenum">
              <a:rPr lang="nl-BE" smtClean="0"/>
              <a:pPr/>
              <a:t>10</a:t>
            </a:fld>
            <a:endParaRPr lang="nl-BE"/>
          </a:p>
        </p:txBody>
      </p:sp>
    </p:spTree>
    <p:extLst>
      <p:ext uri="{BB962C8B-B14F-4D97-AF65-F5344CB8AC3E}">
        <p14:creationId xmlns:p14="http://schemas.microsoft.com/office/powerpoint/2010/main" val="36780887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Basic">
    <p:bg bwMode="gray">
      <p:bgPr>
        <a:solidFill>
          <a:srgbClr val="00A0AE"/>
        </a:solidFill>
        <a:effectLst/>
      </p:bgPr>
    </p:bg>
    <p:spTree>
      <p:nvGrpSpPr>
        <p:cNvPr id="1" name=""/>
        <p:cNvGrpSpPr/>
        <p:nvPr/>
      </p:nvGrpSpPr>
      <p:grpSpPr>
        <a:xfrm>
          <a:off x="0" y="0"/>
          <a:ext cx="0" cy="0"/>
          <a:chOff x="0" y="0"/>
          <a:chExt cx="0" cy="0"/>
        </a:xfrm>
      </p:grpSpPr>
      <p:sp>
        <p:nvSpPr>
          <p:cNvPr id="7" name="Rectangle 6"/>
          <p:cNvSpPr/>
          <p:nvPr userDrawn="1"/>
        </p:nvSpPr>
        <p:spPr>
          <a:xfrm>
            <a:off x="0" y="5958000"/>
            <a:ext cx="12192000" cy="90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18000" rIns="0" bIns="18000" rtlCol="0" anchor="ctr"/>
          <a:lstStyle/>
          <a:p>
            <a:pPr algn="ctr"/>
            <a:endParaRPr lang="nl-BE" sz="1100">
              <a:solidFill>
                <a:schemeClr val="bg1"/>
              </a:solidFill>
            </a:endParaRPr>
          </a:p>
        </p:txBody>
      </p:sp>
      <p:sp>
        <p:nvSpPr>
          <p:cNvPr id="9" name="Rectangle 8"/>
          <p:cNvSpPr/>
          <p:nvPr userDrawn="1"/>
        </p:nvSpPr>
        <p:spPr>
          <a:xfrm>
            <a:off x="0" y="6084000"/>
            <a:ext cx="2640000" cy="432000"/>
          </a:xfrm>
          <a:prstGeom prst="rect">
            <a:avLst/>
          </a:prstGeom>
          <a:solidFill>
            <a:srgbClr val="EC4B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3" name="Subtitle 2"/>
          <p:cNvSpPr>
            <a:spLocks noGrp="1"/>
          </p:cNvSpPr>
          <p:nvPr>
            <p:ph type="subTitle" idx="1"/>
          </p:nvPr>
        </p:nvSpPr>
        <p:spPr>
          <a:xfrm>
            <a:off x="0" y="3357192"/>
            <a:ext cx="12192000" cy="1800000"/>
          </a:xfrm>
          <a:noFill/>
        </p:spPr>
        <p:txBody>
          <a:bodyPr wrap="square" lIns="720000" tIns="180000" rIns="720000" bIns="540000">
            <a:noAutofit/>
          </a:bodyPr>
          <a:lstStyle>
            <a:lvl1pPr marL="0" indent="0" algn="ctr">
              <a:buNone/>
              <a:defRPr sz="3200" cap="none"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Klikken om de ondertitelstijl van het model te bewerken</a:t>
            </a:r>
            <a:endParaRPr lang="nl-BE"/>
          </a:p>
        </p:txBody>
      </p:sp>
      <p:sp>
        <p:nvSpPr>
          <p:cNvPr id="154" name="Title 153"/>
          <p:cNvSpPr>
            <a:spLocks noGrp="1"/>
          </p:cNvSpPr>
          <p:nvPr>
            <p:ph type="title"/>
          </p:nvPr>
        </p:nvSpPr>
        <p:spPr>
          <a:xfrm>
            <a:off x="0" y="1556992"/>
            <a:ext cx="12192000" cy="1800000"/>
          </a:xfrm>
          <a:noFill/>
        </p:spPr>
        <p:txBody>
          <a:bodyPr lIns="720000" tIns="540000" rIns="720000" bIns="180000" anchor="b" anchorCtr="0">
            <a:noAutofit/>
          </a:bodyPr>
          <a:lstStyle>
            <a:lvl1pPr algn="ctr">
              <a:lnSpc>
                <a:spcPct val="90000"/>
              </a:lnSpc>
              <a:defRPr sz="3800" cap="all" baseline="0">
                <a:solidFill>
                  <a:schemeClr val="tx1"/>
                </a:solidFill>
              </a:defRPr>
            </a:lvl1pPr>
          </a:lstStyle>
          <a:p>
            <a:r>
              <a:rPr lang="nl-NL"/>
              <a:t>Klik om stijl te bewerken</a:t>
            </a:r>
            <a:endParaRPr lang="nl-BE"/>
          </a:p>
        </p:txBody>
      </p:sp>
      <p:sp>
        <p:nvSpPr>
          <p:cNvPr id="12" name="Footer Placeholder 11"/>
          <p:cNvSpPr>
            <a:spLocks noGrp="1"/>
          </p:cNvSpPr>
          <p:nvPr>
            <p:ph type="ftr" sz="quarter" idx="12"/>
          </p:nvPr>
        </p:nvSpPr>
        <p:spPr>
          <a:solidFill>
            <a:srgbClr val="EC4B2F"/>
          </a:solidFill>
        </p:spPr>
        <p:txBody>
          <a:bodyPr/>
          <a:lstStyle>
            <a:lvl1pPr>
              <a:defRPr>
                <a:solidFill>
                  <a:schemeClr val="tx2"/>
                </a:solidFill>
              </a:defRPr>
            </a:lvl1pPr>
          </a:lstStyle>
          <a:p>
            <a:endParaRPr lang="nl-BE"/>
          </a:p>
        </p:txBody>
      </p:sp>
      <p:sp>
        <p:nvSpPr>
          <p:cNvPr id="11" name="Slide Number Placeholder 10"/>
          <p:cNvSpPr>
            <a:spLocks noGrp="1"/>
          </p:cNvSpPr>
          <p:nvPr>
            <p:ph type="sldNum" sz="quarter" idx="11"/>
          </p:nvPr>
        </p:nvSpPr>
        <p:spPr>
          <a:solidFill>
            <a:srgbClr val="00A0AE"/>
          </a:solidFill>
        </p:spPr>
        <p:txBody>
          <a:bodyPr/>
          <a:lstStyle>
            <a:lvl1pPr>
              <a:defRPr>
                <a:solidFill>
                  <a:schemeClr val="tx1"/>
                </a:solidFill>
              </a:defRPr>
            </a:lvl1pPr>
          </a:lstStyle>
          <a:p>
            <a:fld id="{3B80295F-48CD-49FC-897A-CCEC919B8070}" type="slidenum">
              <a:rPr lang="nl-BE" smtClean="0"/>
              <a:pPr/>
              <a:t>‹nr.›</a:t>
            </a:fld>
            <a:endParaRPr lang="nl-BE"/>
          </a:p>
        </p:txBody>
      </p:sp>
      <p:pic>
        <p:nvPicPr>
          <p:cNvPr id="10" name="Picture 9" descr="TM_logo_vignet_ppt.jpg"/>
          <p:cNvPicPr>
            <a:picLocks/>
          </p:cNvPicPr>
          <p:nvPr userDrawn="1"/>
        </p:nvPicPr>
        <p:blipFill>
          <a:blip r:embed="rId2" cstate="print"/>
          <a:stretch>
            <a:fillRect/>
          </a:stretch>
        </p:blipFill>
        <p:spPr>
          <a:xfrm>
            <a:off x="480001" y="360000"/>
            <a:ext cx="2157153" cy="1155192"/>
          </a:xfrm>
          <a:prstGeom prst="rect">
            <a:avLst/>
          </a:prstGeom>
        </p:spPr>
      </p:pic>
      <p:sp>
        <p:nvSpPr>
          <p:cNvPr id="14" name="Date Placeholder 13"/>
          <p:cNvSpPr>
            <a:spLocks noGrp="1"/>
          </p:cNvSpPr>
          <p:nvPr>
            <p:ph type="dt" sz="half" idx="13"/>
          </p:nvPr>
        </p:nvSpPr>
        <p:spPr>
          <a:xfrm>
            <a:off x="1007435" y="6570001"/>
            <a:ext cx="109119" cy="200055"/>
          </a:xfrm>
          <a:solidFill>
            <a:schemeClr val="tx1"/>
          </a:solidFill>
        </p:spPr>
        <p:txBody>
          <a:bodyPr/>
          <a:lstStyle>
            <a:lvl1pPr>
              <a:defRPr sz="1300">
                <a:solidFill>
                  <a:srgbClr val="00A0AE"/>
                </a:solidFill>
              </a:defRPr>
            </a:lvl1pPr>
          </a:lstStyle>
          <a:p>
            <a:pPr algn="l"/>
            <a:endParaRPr lang="nl-BE"/>
          </a:p>
        </p:txBody>
      </p:sp>
      <p:sp>
        <p:nvSpPr>
          <p:cNvPr id="20" name="Rectangle 19"/>
          <p:cNvSpPr/>
          <p:nvPr userDrawn="1"/>
        </p:nvSpPr>
        <p:spPr>
          <a:xfrm>
            <a:off x="0" y="5661248"/>
            <a:ext cx="12192000" cy="288032"/>
          </a:xfrm>
          <a:prstGeom prst="rect">
            <a:avLst/>
          </a:prstGeom>
          <a:solidFill>
            <a:srgbClr val="00A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descr="image_preview.png"/>
          <p:cNvPicPr>
            <a:picLocks/>
          </p:cNvPicPr>
          <p:nvPr userDrawn="1"/>
        </p:nvPicPr>
        <p:blipFill>
          <a:blip r:embed="rId3" cstate="print"/>
          <a:stretch>
            <a:fillRect/>
          </a:stretch>
        </p:blipFill>
        <p:spPr>
          <a:xfrm>
            <a:off x="10645733" y="6192000"/>
            <a:ext cx="1138899" cy="432000"/>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 Basic">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52000"/>
            <a:ext cx="12192000" cy="4428000"/>
          </a:xfrm>
        </p:spPr>
        <p:txBody>
          <a:bodyPr bIns="144000"/>
          <a:lstStyle>
            <a:lvl1pPr marL="323850" indent="-323850">
              <a:spcBef>
                <a:spcPts val="400"/>
              </a:spcBef>
              <a:spcAft>
                <a:spcPts val="400"/>
              </a:spcAft>
              <a:buClrTx/>
              <a:defRPr/>
            </a:lvl1pPr>
            <a:lvl2pPr marL="723900" indent="-368300">
              <a:spcBef>
                <a:spcPts val="400"/>
              </a:spcBef>
              <a:spcAft>
                <a:spcPts val="400"/>
              </a:spcAft>
              <a:buClrTx/>
              <a:defRPr sz="2500"/>
            </a:lvl2pPr>
            <a:lvl3pPr marL="982663" indent="-258763">
              <a:spcBef>
                <a:spcPts val="400"/>
              </a:spcBef>
              <a:spcAft>
                <a:spcPts val="400"/>
              </a:spcAft>
              <a:buClrTx/>
              <a:defRPr sz="2300"/>
            </a:lvl3pPr>
            <a:lvl4pPr marL="1255713" indent="-273050">
              <a:spcBef>
                <a:spcPts val="400"/>
              </a:spcBef>
              <a:spcAft>
                <a:spcPts val="400"/>
              </a:spcAft>
              <a:buClrTx/>
              <a:defRPr sz="2000"/>
            </a:lvl4pPr>
            <a:lvl5pPr marL="1609725" indent="-258763">
              <a:spcBef>
                <a:spcPts val="600"/>
              </a:spcBef>
              <a:spcAft>
                <a:spcPts val="600"/>
              </a:spcAft>
              <a:defRPr sz="1700"/>
            </a:lvl5pPr>
          </a:lstStyle>
          <a:p>
            <a:pPr lvl="0"/>
            <a:r>
              <a:rPr lang="nl-NL"/>
              <a:t>Klikken om de tekststijl van het model te bewerken</a:t>
            </a:r>
          </a:p>
          <a:p>
            <a:pPr lvl="1"/>
            <a:r>
              <a:rPr lang="nl-NL"/>
              <a:t>Tweede niveau</a:t>
            </a:r>
          </a:p>
          <a:p>
            <a:pPr lvl="2"/>
            <a:r>
              <a:rPr lang="nl-NL"/>
              <a:t>Derde niveau</a:t>
            </a:r>
          </a:p>
          <a:p>
            <a:pPr lvl="3"/>
            <a:r>
              <a:rPr lang="nl-NL"/>
              <a:t>Vierde niveau</a:t>
            </a:r>
          </a:p>
        </p:txBody>
      </p:sp>
      <p:sp>
        <p:nvSpPr>
          <p:cNvPr id="7" name="Title 6"/>
          <p:cNvSpPr>
            <a:spLocks noGrp="1"/>
          </p:cNvSpPr>
          <p:nvPr>
            <p:ph type="title"/>
          </p:nvPr>
        </p:nvSpPr>
        <p:spPr/>
        <p:txBody>
          <a:bodyPr lIns="360000" tIns="180000" rIns="360000" bIns="144000"/>
          <a:lstStyle>
            <a:lvl1pPr>
              <a:defRPr>
                <a:solidFill>
                  <a:srgbClr val="00A0AE"/>
                </a:solidFill>
              </a:defRPr>
            </a:lvl1pPr>
          </a:lstStyle>
          <a:p>
            <a:r>
              <a:rPr lang="nl-NL"/>
              <a:t>Klik om stijl te bewerken</a:t>
            </a:r>
            <a:endParaRPr lang="nl-BE"/>
          </a:p>
        </p:txBody>
      </p:sp>
      <p:cxnSp>
        <p:nvCxnSpPr>
          <p:cNvPr id="14" name="Straight Connector 13"/>
          <p:cNvCxnSpPr/>
          <p:nvPr userDrawn="1"/>
        </p:nvCxnSpPr>
        <p:spPr>
          <a:xfrm>
            <a:off x="240000" y="1141200"/>
            <a:ext cx="11664000" cy="0"/>
          </a:xfrm>
          <a:prstGeom prst="line">
            <a:avLst/>
          </a:prstGeom>
          <a:ln w="6350">
            <a:solidFill>
              <a:srgbClr val="00A0AE"/>
            </a:solidFill>
          </a:ln>
        </p:spPr>
        <p:style>
          <a:lnRef idx="1">
            <a:schemeClr val="accent1"/>
          </a:lnRef>
          <a:fillRef idx="0">
            <a:schemeClr val="accent1"/>
          </a:fillRef>
          <a:effectRef idx="0">
            <a:schemeClr val="accent1"/>
          </a:effectRef>
          <a:fontRef idx="minor">
            <a:schemeClr val="tx1"/>
          </a:fontRef>
        </p:style>
      </p:cxnSp>
      <p:sp>
        <p:nvSpPr>
          <p:cNvPr id="16" name="Slide Number Placeholder 15"/>
          <p:cNvSpPr>
            <a:spLocks noGrp="1"/>
          </p:cNvSpPr>
          <p:nvPr>
            <p:ph type="sldNum" sz="quarter" idx="11"/>
          </p:nvPr>
        </p:nvSpPr>
        <p:spPr/>
        <p:txBody>
          <a:bodyPr/>
          <a:lstStyle/>
          <a:p>
            <a:fld id="{3B80295F-48CD-49FC-897A-CCEC919B8070}" type="slidenum">
              <a:rPr lang="nl-BE" smtClean="0"/>
              <a:pPr/>
              <a:t>‹nr.›</a:t>
            </a:fld>
            <a:endParaRPr lang="nl-BE"/>
          </a:p>
        </p:txBody>
      </p:sp>
      <p:sp>
        <p:nvSpPr>
          <p:cNvPr id="17" name="Footer Placeholder 16"/>
          <p:cNvSpPr>
            <a:spLocks noGrp="1"/>
          </p:cNvSpPr>
          <p:nvPr>
            <p:ph type="ftr" sz="quarter" idx="12"/>
          </p:nvPr>
        </p:nvSpPr>
        <p:spPr/>
        <p:txBody>
          <a:bodyPr/>
          <a:lstStyle/>
          <a:p>
            <a:endParaRPr lang="nl-BE"/>
          </a:p>
        </p:txBody>
      </p:sp>
      <p:sp>
        <p:nvSpPr>
          <p:cNvPr id="8" name="Date Placeholder 7"/>
          <p:cNvSpPr>
            <a:spLocks noGrp="1"/>
          </p:cNvSpPr>
          <p:nvPr>
            <p:ph type="dt" sz="half" idx="13"/>
          </p:nvPr>
        </p:nvSpPr>
        <p:spPr/>
        <p:txBody>
          <a:bodyPr/>
          <a:lstStyle/>
          <a:p>
            <a:pPr algn="l"/>
            <a:endParaRPr lang="nl-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 2 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52000"/>
            <a:ext cx="12192000" cy="4734000"/>
          </a:xfrm>
        </p:spPr>
        <p:txBody>
          <a:bodyPr bIns="144000" numCol="2" spcCol="360000" anchor="ctr" anchorCtr="0"/>
          <a:lstStyle/>
          <a:p>
            <a:pPr lvl="0"/>
            <a:r>
              <a:rPr lang="nl-NL"/>
              <a:t>Klikken om de tekststijl van het model te bewerken</a:t>
            </a:r>
          </a:p>
          <a:p>
            <a:pPr lvl="1"/>
            <a:r>
              <a:rPr lang="nl-NL"/>
              <a:t>Tweede niveau</a:t>
            </a:r>
          </a:p>
          <a:p>
            <a:pPr lvl="2"/>
            <a:r>
              <a:rPr lang="nl-NL"/>
              <a:t>Derde niveau</a:t>
            </a:r>
          </a:p>
          <a:p>
            <a:pPr lvl="3"/>
            <a:r>
              <a:rPr lang="nl-NL"/>
              <a:t>Vierde niveau</a:t>
            </a:r>
          </a:p>
        </p:txBody>
      </p:sp>
      <p:sp>
        <p:nvSpPr>
          <p:cNvPr id="7" name="Title 6"/>
          <p:cNvSpPr>
            <a:spLocks noGrp="1"/>
          </p:cNvSpPr>
          <p:nvPr>
            <p:ph type="title"/>
          </p:nvPr>
        </p:nvSpPr>
        <p:spPr/>
        <p:txBody>
          <a:bodyPr lIns="360000" tIns="180000" rIns="360000" bIns="144000"/>
          <a:lstStyle/>
          <a:p>
            <a:r>
              <a:rPr lang="nl-NL"/>
              <a:t>Klik om stijl te bewerken</a:t>
            </a:r>
            <a:endParaRPr lang="nl-BE"/>
          </a:p>
        </p:txBody>
      </p:sp>
      <p:cxnSp>
        <p:nvCxnSpPr>
          <p:cNvPr id="14" name="Straight Connector 13"/>
          <p:cNvCxnSpPr/>
          <p:nvPr userDrawn="1"/>
        </p:nvCxnSpPr>
        <p:spPr>
          <a:xfrm>
            <a:off x="240000" y="1141200"/>
            <a:ext cx="11664000" cy="0"/>
          </a:xfrm>
          <a:prstGeom prst="line">
            <a:avLst/>
          </a:prstGeom>
          <a:ln w="6350">
            <a:solidFill>
              <a:srgbClr val="00A0AE"/>
            </a:solidFill>
          </a:ln>
        </p:spPr>
        <p:style>
          <a:lnRef idx="1">
            <a:schemeClr val="accent1"/>
          </a:lnRef>
          <a:fillRef idx="0">
            <a:schemeClr val="accent1"/>
          </a:fillRef>
          <a:effectRef idx="0">
            <a:schemeClr val="accent1"/>
          </a:effectRef>
          <a:fontRef idx="minor">
            <a:schemeClr val="tx1"/>
          </a:fontRef>
        </p:style>
      </p:cxnSp>
      <p:sp>
        <p:nvSpPr>
          <p:cNvPr id="15" name="Date Placeholder 14"/>
          <p:cNvSpPr>
            <a:spLocks noGrp="1"/>
          </p:cNvSpPr>
          <p:nvPr>
            <p:ph type="dt" sz="half" idx="10"/>
          </p:nvPr>
        </p:nvSpPr>
        <p:spPr/>
        <p:txBody>
          <a:bodyPr/>
          <a:lstStyle/>
          <a:p>
            <a:pPr algn="l"/>
            <a:endParaRPr lang="nl-BE"/>
          </a:p>
        </p:txBody>
      </p:sp>
      <p:sp>
        <p:nvSpPr>
          <p:cNvPr id="16" name="Slide Number Placeholder 15"/>
          <p:cNvSpPr>
            <a:spLocks noGrp="1"/>
          </p:cNvSpPr>
          <p:nvPr>
            <p:ph type="sldNum" sz="quarter" idx="11"/>
          </p:nvPr>
        </p:nvSpPr>
        <p:spPr/>
        <p:txBody>
          <a:bodyPr/>
          <a:lstStyle/>
          <a:p>
            <a:fld id="{3B80295F-48CD-49FC-897A-CCEC919B8070}" type="slidenum">
              <a:rPr lang="nl-BE" smtClean="0"/>
              <a:pPr/>
              <a:t>‹nr.›</a:t>
            </a:fld>
            <a:endParaRPr lang="nl-BE"/>
          </a:p>
        </p:txBody>
      </p:sp>
      <p:sp>
        <p:nvSpPr>
          <p:cNvPr id="17" name="Footer Placeholder 16"/>
          <p:cNvSpPr>
            <a:spLocks noGrp="1"/>
          </p:cNvSpPr>
          <p:nvPr>
            <p:ph type="ftr" sz="quarter" idx="12"/>
          </p:nvPr>
        </p:nvSpPr>
        <p:spPr/>
        <p:txBody>
          <a:bodyPr/>
          <a:lstStyle/>
          <a:p>
            <a:endParaRPr lang="nl-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ntent |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a:t>Klik om stijl te bewerken</a:t>
            </a:r>
            <a:endParaRPr lang="nl-BE"/>
          </a:p>
        </p:txBody>
      </p:sp>
      <p:sp>
        <p:nvSpPr>
          <p:cNvPr id="3" name="Text Placeholder 2"/>
          <p:cNvSpPr>
            <a:spLocks noGrp="1"/>
          </p:cNvSpPr>
          <p:nvPr>
            <p:ph type="body" idx="1"/>
          </p:nvPr>
        </p:nvSpPr>
        <p:spPr>
          <a:xfrm>
            <a:off x="0" y="1152000"/>
            <a:ext cx="5904000" cy="1097992"/>
          </a:xfrm>
        </p:spPr>
        <p:txBody>
          <a:bodyPr lIns="252000" tIns="252000" rIns="0" bIns="0" anchor="t" anchorCtr="0">
            <a:noAutofit/>
          </a:bodyPr>
          <a:lstStyle>
            <a:lvl1pPr marL="0" indent="0">
              <a:buNone/>
              <a:defRPr sz="2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Content Placeholder 3"/>
          <p:cNvSpPr>
            <a:spLocks noGrp="1"/>
          </p:cNvSpPr>
          <p:nvPr>
            <p:ph sz="half" idx="2"/>
          </p:nvPr>
        </p:nvSpPr>
        <p:spPr>
          <a:xfrm>
            <a:off x="0" y="2285992"/>
            <a:ext cx="5904000" cy="3600000"/>
          </a:xfrm>
        </p:spPr>
        <p:txBody>
          <a:bodyPr lIns="252000" tIns="0" rIns="0"/>
          <a:lstStyle>
            <a:lvl1pPr>
              <a:defRPr sz="2600"/>
            </a:lvl1pPr>
            <a:lvl2pPr>
              <a:defRPr sz="2300"/>
            </a:lvl2pPr>
            <a:lvl3pPr>
              <a:defRPr sz="2000"/>
            </a:lvl3pPr>
            <a:lvl4pPr>
              <a:defRPr sz="1700"/>
            </a:lvl4pPr>
            <a:lvl5pPr>
              <a:defRPr sz="1600"/>
            </a:lvl5pPr>
            <a:lvl6pPr>
              <a:defRPr sz="1600"/>
            </a:lvl6pPr>
            <a:lvl7pPr>
              <a:defRPr sz="1600"/>
            </a:lvl7pPr>
            <a:lvl8pPr>
              <a:defRPr sz="1600"/>
            </a:lvl8pPr>
            <a:lvl9pPr>
              <a:defRPr sz="1600"/>
            </a:lvl9pPr>
          </a:lstStyle>
          <a:p>
            <a:pPr lvl="0"/>
            <a:r>
              <a:rPr lang="nl-NL"/>
              <a:t>Klikken om de tekststijl van het model te bewerken</a:t>
            </a:r>
          </a:p>
          <a:p>
            <a:pPr lvl="1"/>
            <a:r>
              <a:rPr lang="nl-NL"/>
              <a:t>Tweede niveau</a:t>
            </a:r>
          </a:p>
          <a:p>
            <a:pPr lvl="2"/>
            <a:r>
              <a:rPr lang="nl-NL"/>
              <a:t>Derde niveau</a:t>
            </a:r>
          </a:p>
          <a:p>
            <a:pPr lvl="3"/>
            <a:r>
              <a:rPr lang="nl-NL"/>
              <a:t>Vierde niveau</a:t>
            </a:r>
          </a:p>
        </p:txBody>
      </p:sp>
      <p:sp>
        <p:nvSpPr>
          <p:cNvPr id="5" name="Text Placeholder 4"/>
          <p:cNvSpPr>
            <a:spLocks noGrp="1"/>
          </p:cNvSpPr>
          <p:nvPr>
            <p:ph type="body" sz="quarter" idx="3"/>
          </p:nvPr>
        </p:nvSpPr>
        <p:spPr>
          <a:xfrm>
            <a:off x="6288043" y="1152000"/>
            <a:ext cx="5904000" cy="1097992"/>
          </a:xfrm>
        </p:spPr>
        <p:txBody>
          <a:bodyPr lIns="0" tIns="252000" rIns="252000" bIns="0" anchor="t" anchorCtr="0">
            <a:normAutofit/>
          </a:bodyPr>
          <a:lstStyle>
            <a:lvl1pPr marL="0" indent="0">
              <a:buNone/>
              <a:defRPr sz="2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Content Placeholder 5"/>
          <p:cNvSpPr>
            <a:spLocks noGrp="1"/>
          </p:cNvSpPr>
          <p:nvPr>
            <p:ph sz="quarter" idx="4"/>
          </p:nvPr>
        </p:nvSpPr>
        <p:spPr>
          <a:xfrm>
            <a:off x="6288043" y="2285992"/>
            <a:ext cx="5904000" cy="3600000"/>
          </a:xfrm>
        </p:spPr>
        <p:txBody>
          <a:bodyPr lIns="0" tIns="0" rIns="252000"/>
          <a:lstStyle>
            <a:lvl1pPr>
              <a:defRPr sz="2600"/>
            </a:lvl1pPr>
            <a:lvl2pPr>
              <a:defRPr sz="2300"/>
            </a:lvl2pPr>
            <a:lvl3pPr>
              <a:defRPr sz="2000"/>
            </a:lvl3pPr>
            <a:lvl4pPr>
              <a:defRPr sz="1700"/>
            </a:lvl4pPr>
            <a:lvl5pPr>
              <a:defRPr sz="1600"/>
            </a:lvl5pPr>
            <a:lvl6pPr>
              <a:defRPr sz="1600"/>
            </a:lvl6pPr>
            <a:lvl7pPr>
              <a:defRPr sz="1600"/>
            </a:lvl7pPr>
            <a:lvl8pPr>
              <a:defRPr sz="1600"/>
            </a:lvl8pPr>
            <a:lvl9pPr>
              <a:defRPr sz="1600"/>
            </a:lvl9pPr>
          </a:lstStyle>
          <a:p>
            <a:pPr lvl="0"/>
            <a:r>
              <a:rPr lang="nl-NL"/>
              <a:t>Klikken om de tekststijl van het model te bewerken</a:t>
            </a:r>
          </a:p>
          <a:p>
            <a:pPr lvl="1"/>
            <a:r>
              <a:rPr lang="nl-NL"/>
              <a:t>Tweede niveau</a:t>
            </a:r>
          </a:p>
          <a:p>
            <a:pPr lvl="2"/>
            <a:r>
              <a:rPr lang="nl-NL"/>
              <a:t>Derde niveau</a:t>
            </a:r>
          </a:p>
          <a:p>
            <a:pPr lvl="3"/>
            <a:r>
              <a:rPr lang="nl-NL"/>
              <a:t>Vierde niveau</a:t>
            </a:r>
          </a:p>
        </p:txBody>
      </p:sp>
      <p:cxnSp>
        <p:nvCxnSpPr>
          <p:cNvPr id="10" name="Straight Connector 9"/>
          <p:cNvCxnSpPr/>
          <p:nvPr userDrawn="1"/>
        </p:nvCxnSpPr>
        <p:spPr>
          <a:xfrm>
            <a:off x="240000" y="1141200"/>
            <a:ext cx="11664000" cy="0"/>
          </a:xfrm>
          <a:prstGeom prst="line">
            <a:avLst/>
          </a:prstGeom>
          <a:ln w="6350">
            <a:solidFill>
              <a:srgbClr val="4B2B4B"/>
            </a:solidFill>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0"/>
          </p:nvPr>
        </p:nvSpPr>
        <p:spPr/>
        <p:txBody>
          <a:bodyPr/>
          <a:lstStyle/>
          <a:p>
            <a:pPr algn="l"/>
            <a:endParaRPr lang="nl-BE"/>
          </a:p>
        </p:txBody>
      </p:sp>
      <p:sp>
        <p:nvSpPr>
          <p:cNvPr id="12" name="Slide Number Placeholder 11"/>
          <p:cNvSpPr>
            <a:spLocks noGrp="1"/>
          </p:cNvSpPr>
          <p:nvPr>
            <p:ph type="sldNum" sz="quarter" idx="11"/>
          </p:nvPr>
        </p:nvSpPr>
        <p:spPr/>
        <p:txBody>
          <a:bodyPr/>
          <a:lstStyle/>
          <a:p>
            <a:fld id="{3B80295F-48CD-49FC-897A-CCEC919B8070}" type="slidenum">
              <a:rPr lang="nl-BE" smtClean="0"/>
              <a:pPr/>
              <a:t>‹nr.›</a:t>
            </a:fld>
            <a:endParaRPr lang="nl-BE"/>
          </a:p>
        </p:txBody>
      </p:sp>
      <p:sp>
        <p:nvSpPr>
          <p:cNvPr id="13" name="Footer Placeholder 12"/>
          <p:cNvSpPr>
            <a:spLocks noGrp="1"/>
          </p:cNvSpPr>
          <p:nvPr>
            <p:ph type="ftr" sz="quarter" idx="12"/>
          </p:nvPr>
        </p:nvSpPr>
        <p:spPr/>
        <p:txBody>
          <a:bodyPr/>
          <a:lstStyle/>
          <a:p>
            <a:endParaRPr lang="nl-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 1 Picture &amp;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143494" y="1152000"/>
            <a:ext cx="6762797" cy="4734000"/>
          </a:xfrm>
        </p:spPr>
        <p:txBody>
          <a:bodyPr lIns="0" rIns="0" bIns="144000"/>
          <a:lstStyle>
            <a:lvl2pPr algn="l">
              <a:defRPr/>
            </a:lvl2pPr>
          </a:lstStyle>
          <a:p>
            <a:pPr lvl="0"/>
            <a:r>
              <a:rPr lang="nl-NL"/>
              <a:t>Klikken om de tekststijl van het model te bewerken</a:t>
            </a:r>
          </a:p>
          <a:p>
            <a:pPr lvl="1"/>
            <a:r>
              <a:rPr lang="nl-NL"/>
              <a:t>Tweede niveau</a:t>
            </a:r>
          </a:p>
          <a:p>
            <a:pPr lvl="2"/>
            <a:r>
              <a:rPr lang="nl-NL"/>
              <a:t>Derde niveau</a:t>
            </a:r>
          </a:p>
          <a:p>
            <a:pPr lvl="3"/>
            <a:r>
              <a:rPr lang="nl-NL"/>
              <a:t>Vierde niveau</a:t>
            </a:r>
          </a:p>
        </p:txBody>
      </p:sp>
      <p:sp>
        <p:nvSpPr>
          <p:cNvPr id="7" name="Title 6"/>
          <p:cNvSpPr>
            <a:spLocks noGrp="1"/>
          </p:cNvSpPr>
          <p:nvPr>
            <p:ph type="title"/>
          </p:nvPr>
        </p:nvSpPr>
        <p:spPr/>
        <p:txBody>
          <a:bodyPr lIns="360000" tIns="180000" rIns="360000" bIns="144000"/>
          <a:lstStyle>
            <a:lvl1pPr>
              <a:defRPr>
                <a:solidFill>
                  <a:srgbClr val="50C6DD"/>
                </a:solidFill>
              </a:defRPr>
            </a:lvl1pPr>
          </a:lstStyle>
          <a:p>
            <a:r>
              <a:rPr lang="nl-NL"/>
              <a:t>Klik om stijl te bewerken</a:t>
            </a:r>
            <a:endParaRPr lang="nl-BE"/>
          </a:p>
        </p:txBody>
      </p:sp>
      <p:cxnSp>
        <p:nvCxnSpPr>
          <p:cNvPr id="20" name="Straight Connector 19"/>
          <p:cNvCxnSpPr/>
          <p:nvPr userDrawn="1"/>
        </p:nvCxnSpPr>
        <p:spPr>
          <a:xfrm>
            <a:off x="240000" y="1141200"/>
            <a:ext cx="11664000" cy="0"/>
          </a:xfrm>
          <a:prstGeom prst="line">
            <a:avLst/>
          </a:prstGeom>
          <a:ln w="6350">
            <a:solidFill>
              <a:srgbClr val="4B2B4B"/>
            </a:solidFill>
          </a:ln>
        </p:spPr>
        <p:style>
          <a:lnRef idx="1">
            <a:schemeClr val="accent1"/>
          </a:lnRef>
          <a:fillRef idx="0">
            <a:schemeClr val="accent1"/>
          </a:fillRef>
          <a:effectRef idx="0">
            <a:schemeClr val="accent1"/>
          </a:effectRef>
          <a:fontRef idx="minor">
            <a:schemeClr val="tx1"/>
          </a:fontRef>
        </p:style>
      </p:cxnSp>
      <p:sp>
        <p:nvSpPr>
          <p:cNvPr id="13" name="Picture Placeholder 87"/>
          <p:cNvSpPr>
            <a:spLocks noGrp="1"/>
          </p:cNvSpPr>
          <p:nvPr>
            <p:ph type="pic" sz="quarter" idx="10"/>
          </p:nvPr>
        </p:nvSpPr>
        <p:spPr>
          <a:xfrm>
            <a:off x="240000" y="1152000"/>
            <a:ext cx="4571989" cy="4734000"/>
          </a:xfrm>
        </p:spPr>
        <p:txBody>
          <a:bodyPr>
            <a:normAutofit/>
          </a:bodyPr>
          <a:lstStyle>
            <a:lvl1pPr>
              <a:buNone/>
              <a:defRPr sz="1000"/>
            </a:lvl1pPr>
          </a:lstStyle>
          <a:p>
            <a:r>
              <a:rPr lang="nl-NL"/>
              <a:t>Klik op het pictogram als u een afbeelding wilt toevoegen</a:t>
            </a:r>
            <a:endParaRPr lang="nl-BE"/>
          </a:p>
        </p:txBody>
      </p:sp>
      <p:sp>
        <p:nvSpPr>
          <p:cNvPr id="9" name="Date Placeholder 8"/>
          <p:cNvSpPr>
            <a:spLocks noGrp="1"/>
          </p:cNvSpPr>
          <p:nvPr>
            <p:ph type="dt" sz="half" idx="11"/>
          </p:nvPr>
        </p:nvSpPr>
        <p:spPr/>
        <p:txBody>
          <a:bodyPr/>
          <a:lstStyle/>
          <a:p>
            <a:pPr algn="l"/>
            <a:endParaRPr lang="nl-BE"/>
          </a:p>
        </p:txBody>
      </p:sp>
      <p:sp>
        <p:nvSpPr>
          <p:cNvPr id="10" name="Slide Number Placeholder 9"/>
          <p:cNvSpPr>
            <a:spLocks noGrp="1"/>
          </p:cNvSpPr>
          <p:nvPr>
            <p:ph type="sldNum" sz="quarter" idx="12"/>
          </p:nvPr>
        </p:nvSpPr>
        <p:spPr/>
        <p:txBody>
          <a:bodyPr/>
          <a:lstStyle/>
          <a:p>
            <a:fld id="{3B80295F-48CD-49FC-897A-CCEC919B8070}" type="slidenum">
              <a:rPr lang="nl-BE" smtClean="0"/>
              <a:pPr/>
              <a:t>‹nr.›</a:t>
            </a:fld>
            <a:endParaRPr lang="nl-BE"/>
          </a:p>
        </p:txBody>
      </p:sp>
      <p:sp>
        <p:nvSpPr>
          <p:cNvPr id="11" name="Footer Placeholder 10"/>
          <p:cNvSpPr>
            <a:spLocks noGrp="1"/>
          </p:cNvSpPr>
          <p:nvPr>
            <p:ph type="ftr" sz="quarter" idx="13"/>
          </p:nvPr>
        </p:nvSpPr>
        <p:spPr/>
        <p:txBody>
          <a:bodyPr/>
          <a:lstStyle/>
          <a:p>
            <a:endParaRPr lang="nl-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 No 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nl-BE"/>
          </a:p>
        </p:txBody>
      </p:sp>
      <p:sp>
        <p:nvSpPr>
          <p:cNvPr id="4" name="Slide Number Placeholder 3"/>
          <p:cNvSpPr>
            <a:spLocks noGrp="1"/>
          </p:cNvSpPr>
          <p:nvPr>
            <p:ph type="sldNum" sz="quarter" idx="11"/>
          </p:nvPr>
        </p:nvSpPr>
        <p:spPr/>
        <p:txBody>
          <a:bodyPr/>
          <a:lstStyle/>
          <a:p>
            <a:fld id="{3B80295F-48CD-49FC-897A-CCEC919B8070}" type="slidenum">
              <a:rPr lang="nl-BE" smtClean="0"/>
              <a:pPr/>
              <a:t>‹nr.›</a:t>
            </a:fld>
            <a:endParaRPr lang="nl-BE"/>
          </a:p>
        </p:txBody>
      </p:sp>
      <p:sp>
        <p:nvSpPr>
          <p:cNvPr id="5" name="Date Placeholder 4"/>
          <p:cNvSpPr>
            <a:spLocks noGrp="1"/>
          </p:cNvSpPr>
          <p:nvPr>
            <p:ph type="dt" sz="half" idx="12"/>
          </p:nvPr>
        </p:nvSpPr>
        <p:spPr/>
        <p:txBody>
          <a:bodyPr/>
          <a:lstStyle/>
          <a:p>
            <a:pPr algn="l"/>
            <a:endParaRPr lang="nl-BE"/>
          </a:p>
        </p:txBody>
      </p:sp>
      <p:sp>
        <p:nvSpPr>
          <p:cNvPr id="7" name="Text Placeholder 6"/>
          <p:cNvSpPr>
            <a:spLocks noGrp="1"/>
          </p:cNvSpPr>
          <p:nvPr>
            <p:ph type="body" sz="quarter" idx="13"/>
          </p:nvPr>
        </p:nvSpPr>
        <p:spPr>
          <a:xfrm>
            <a:off x="0" y="1"/>
            <a:ext cx="12192000" cy="5929313"/>
          </a:xfrm>
        </p:spPr>
        <p:txBody>
          <a:bodyPr/>
          <a:lstStyle>
            <a:lvl1pPr>
              <a:buClrTx/>
              <a:defRPr>
                <a:solidFill>
                  <a:srgbClr val="000000"/>
                </a:solidFill>
              </a:defRPr>
            </a:lvl1pPr>
            <a:lvl2pPr>
              <a:buClrTx/>
              <a:defRPr>
                <a:solidFill>
                  <a:srgbClr val="000000"/>
                </a:solidFill>
              </a:defRPr>
            </a:lvl2pPr>
            <a:lvl3pPr>
              <a:buClrTx/>
              <a:defRPr>
                <a:solidFill>
                  <a:srgbClr val="000000"/>
                </a:solidFill>
              </a:defRPr>
            </a:lvl3pPr>
            <a:lvl4pPr>
              <a:buClrTx/>
              <a:defRPr>
                <a:solidFill>
                  <a:srgbClr val="000000"/>
                </a:solidFill>
              </a:defRPr>
            </a:lvl4pPr>
            <a:lvl5pPr>
              <a:buClrTx/>
              <a:defRPr>
                <a:solidFill>
                  <a:srgbClr val="000000"/>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1 Big pictur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nl-BE"/>
          </a:p>
        </p:txBody>
      </p:sp>
      <p:sp>
        <p:nvSpPr>
          <p:cNvPr id="4" name="Slide Number Placeholder 3"/>
          <p:cNvSpPr>
            <a:spLocks noGrp="1"/>
          </p:cNvSpPr>
          <p:nvPr>
            <p:ph type="sldNum" sz="quarter" idx="11"/>
          </p:nvPr>
        </p:nvSpPr>
        <p:spPr/>
        <p:txBody>
          <a:bodyPr/>
          <a:lstStyle/>
          <a:p>
            <a:fld id="{3B80295F-48CD-49FC-897A-CCEC919B8070}" type="slidenum">
              <a:rPr lang="nl-BE" smtClean="0"/>
              <a:pPr/>
              <a:t>‹nr.›</a:t>
            </a:fld>
            <a:endParaRPr lang="nl-BE"/>
          </a:p>
        </p:txBody>
      </p:sp>
      <p:sp>
        <p:nvSpPr>
          <p:cNvPr id="5" name="Date Placeholder 4"/>
          <p:cNvSpPr>
            <a:spLocks noGrp="1"/>
          </p:cNvSpPr>
          <p:nvPr>
            <p:ph type="dt" sz="half" idx="12"/>
          </p:nvPr>
        </p:nvSpPr>
        <p:spPr/>
        <p:txBody>
          <a:bodyPr/>
          <a:lstStyle/>
          <a:p>
            <a:pPr algn="l"/>
            <a:endParaRPr lang="nl-BE"/>
          </a:p>
        </p:txBody>
      </p:sp>
      <p:sp>
        <p:nvSpPr>
          <p:cNvPr id="7" name="Picture Placeholder 6"/>
          <p:cNvSpPr>
            <a:spLocks noGrp="1"/>
          </p:cNvSpPr>
          <p:nvPr>
            <p:ph type="pic" sz="quarter" idx="13"/>
          </p:nvPr>
        </p:nvSpPr>
        <p:spPr>
          <a:xfrm>
            <a:off x="0" y="1"/>
            <a:ext cx="12192000" cy="5929313"/>
          </a:xfrm>
        </p:spPr>
        <p:txBody>
          <a:bodyPr/>
          <a:lstStyle/>
          <a:p>
            <a:r>
              <a:rPr lang="nl-NL"/>
              <a:t>Klik op het pictogram als u een afbeelding wilt toevoegen</a:t>
            </a:r>
            <a:endParaRPr lang="nl-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7" name="Rectangle 6"/>
          <p:cNvSpPr/>
          <p:nvPr/>
        </p:nvSpPr>
        <p:spPr>
          <a:xfrm>
            <a:off x="0" y="5958024"/>
            <a:ext cx="12192000" cy="900000"/>
          </a:xfrm>
          <a:prstGeom prst="rect">
            <a:avLst/>
          </a:prstGeom>
          <a:solidFill>
            <a:srgbClr val="EC4B2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18000" rIns="0" bIns="18000" rtlCol="0" anchor="ctr"/>
          <a:lstStyle/>
          <a:p>
            <a:pPr algn="ctr"/>
            <a:endParaRPr lang="nl-BE" sz="1100">
              <a:solidFill>
                <a:schemeClr val="bg1"/>
              </a:solidFill>
            </a:endParaRPr>
          </a:p>
        </p:txBody>
      </p:sp>
      <p:sp>
        <p:nvSpPr>
          <p:cNvPr id="82" name="Rectangle 81"/>
          <p:cNvSpPr/>
          <p:nvPr/>
        </p:nvSpPr>
        <p:spPr>
          <a:xfrm>
            <a:off x="0" y="6084000"/>
            <a:ext cx="2640000" cy="43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79" name="Footer Placeholder 4"/>
          <p:cNvSpPr>
            <a:spLocks noGrp="1"/>
          </p:cNvSpPr>
          <p:nvPr>
            <p:ph type="ftr" sz="quarter" idx="3"/>
          </p:nvPr>
        </p:nvSpPr>
        <p:spPr>
          <a:xfrm>
            <a:off x="1007435" y="6084000"/>
            <a:ext cx="5376565" cy="432000"/>
          </a:xfrm>
          <a:prstGeom prst="rect">
            <a:avLst/>
          </a:prstGeom>
          <a:solidFill>
            <a:schemeClr val="bg1"/>
          </a:solidFill>
        </p:spPr>
        <p:txBody>
          <a:bodyPr wrap="square" lIns="144000" tIns="0" rIns="144000" bIns="0" anchor="ctr" anchorCtr="0">
            <a:noAutofit/>
          </a:bodyPr>
          <a:lstStyle>
            <a:lvl1pPr algn="l">
              <a:lnSpc>
                <a:spcPct val="90000"/>
              </a:lnSpc>
              <a:defRPr sz="1500">
                <a:solidFill>
                  <a:srgbClr val="00A0AE"/>
                </a:solidFill>
                <a:latin typeface="Trebuchet MS" pitchFamily="34" charset="0"/>
              </a:defRPr>
            </a:lvl1pPr>
          </a:lstStyle>
          <a:p>
            <a:endParaRPr lang="nl-BE"/>
          </a:p>
        </p:txBody>
      </p:sp>
      <p:sp>
        <p:nvSpPr>
          <p:cNvPr id="86" name="Slide Number Placeholder 85"/>
          <p:cNvSpPr>
            <a:spLocks noGrp="1"/>
          </p:cNvSpPr>
          <p:nvPr>
            <p:ph type="sldNum" sz="quarter" idx="4"/>
          </p:nvPr>
        </p:nvSpPr>
        <p:spPr>
          <a:xfrm>
            <a:off x="480000" y="6084000"/>
            <a:ext cx="480000" cy="667148"/>
          </a:xfrm>
          <a:prstGeom prst="rect">
            <a:avLst/>
          </a:prstGeom>
          <a:solidFill>
            <a:srgbClr val="00A0AE"/>
          </a:solidFill>
        </p:spPr>
        <p:txBody>
          <a:bodyPr vert="horz" wrap="none" lIns="0" tIns="108000" rIns="0" bIns="0" rtlCol="0" anchor="ctr" anchorCtr="0">
            <a:noAutofit/>
          </a:bodyPr>
          <a:lstStyle>
            <a:lvl1pPr algn="ctr">
              <a:defRPr sz="2000" b="0">
                <a:solidFill>
                  <a:schemeClr val="bg1"/>
                </a:solidFill>
                <a:latin typeface="Trebuchet MS" pitchFamily="34" charset="0"/>
              </a:defRPr>
            </a:lvl1pPr>
          </a:lstStyle>
          <a:p>
            <a:fld id="{3B80295F-48CD-49FC-897A-CCEC919B8070}" type="slidenum">
              <a:rPr lang="nl-BE" smtClean="0"/>
              <a:pPr/>
              <a:t>‹nr.›</a:t>
            </a:fld>
            <a:endParaRPr lang="nl-BE"/>
          </a:p>
        </p:txBody>
      </p:sp>
      <p:sp>
        <p:nvSpPr>
          <p:cNvPr id="2" name="Title Placeholder 1"/>
          <p:cNvSpPr>
            <a:spLocks noGrp="1"/>
          </p:cNvSpPr>
          <p:nvPr>
            <p:ph type="title"/>
          </p:nvPr>
        </p:nvSpPr>
        <p:spPr>
          <a:xfrm>
            <a:off x="0" y="0"/>
            <a:ext cx="12192000" cy="1142984"/>
          </a:xfrm>
          <a:prstGeom prst="rect">
            <a:avLst/>
          </a:prstGeom>
          <a:ln w="0">
            <a:noFill/>
          </a:ln>
        </p:spPr>
        <p:txBody>
          <a:bodyPr vert="horz" lIns="360000" tIns="180000" rIns="360000" bIns="144000" rtlCol="0" anchor="ctr">
            <a:noAutofit/>
          </a:bodyPr>
          <a:lstStyle/>
          <a:p>
            <a:r>
              <a:rPr lang="nl-NL"/>
              <a:t>Klik om de stijl te bewerken</a:t>
            </a:r>
            <a:endParaRPr lang="nl-BE"/>
          </a:p>
        </p:txBody>
      </p:sp>
      <p:sp>
        <p:nvSpPr>
          <p:cNvPr id="3" name="Text Placeholder 2"/>
          <p:cNvSpPr>
            <a:spLocks noGrp="1"/>
          </p:cNvSpPr>
          <p:nvPr>
            <p:ph type="body" idx="1"/>
          </p:nvPr>
        </p:nvSpPr>
        <p:spPr>
          <a:xfrm>
            <a:off x="0" y="1152000"/>
            <a:ext cx="12192000" cy="4428000"/>
          </a:xfrm>
          <a:prstGeom prst="rect">
            <a:avLst/>
          </a:prstGeom>
        </p:spPr>
        <p:txBody>
          <a:bodyPr vert="horz" lIns="432000" tIns="252000" rIns="432000" bIns="0" rtlCol="0">
            <a:norm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80" name="Date Placeholder 3"/>
          <p:cNvSpPr>
            <a:spLocks noGrp="1"/>
          </p:cNvSpPr>
          <p:nvPr>
            <p:ph type="dt" sz="half" idx="2"/>
          </p:nvPr>
        </p:nvSpPr>
        <p:spPr>
          <a:xfrm>
            <a:off x="1007435" y="6570001"/>
            <a:ext cx="109119" cy="200055"/>
          </a:xfrm>
          <a:prstGeom prst="rect">
            <a:avLst/>
          </a:prstGeom>
          <a:solidFill>
            <a:srgbClr val="EC4B2F"/>
          </a:solidFill>
        </p:spPr>
        <p:txBody>
          <a:bodyPr wrap="none" lIns="108000" tIns="0" rIns="0" bIns="0" anchor="b" anchorCtr="0">
            <a:spAutoFit/>
          </a:bodyPr>
          <a:lstStyle>
            <a:lvl1pPr algn="r">
              <a:defRPr sz="1300">
                <a:solidFill>
                  <a:schemeClr val="bg1"/>
                </a:solidFill>
                <a:latin typeface="Trebuchet MS" pitchFamily="34" charset="0"/>
              </a:defRPr>
            </a:lvl1pPr>
          </a:lstStyle>
          <a:p>
            <a:pPr algn="l"/>
            <a:endParaRPr lang="nl-BE"/>
          </a:p>
        </p:txBody>
      </p:sp>
      <p:pic>
        <p:nvPicPr>
          <p:cNvPr id="9" name="Picture 8" descr="tm_rgb.jpg"/>
          <p:cNvPicPr>
            <a:picLocks noChangeAspect="1"/>
          </p:cNvPicPr>
          <p:nvPr/>
        </p:nvPicPr>
        <p:blipFill>
          <a:blip r:embed="rId9" cstate="print"/>
          <a:stretch>
            <a:fillRect/>
          </a:stretch>
        </p:blipFill>
        <p:spPr>
          <a:xfrm>
            <a:off x="10200456" y="5976000"/>
            <a:ext cx="1650076" cy="864524"/>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50" r:id="rId2"/>
    <p:sldLayoutId id="2147483678" r:id="rId3"/>
    <p:sldLayoutId id="2147483653" r:id="rId4"/>
    <p:sldLayoutId id="2147483679" r:id="rId5"/>
    <p:sldLayoutId id="2147483688" r:id="rId6"/>
    <p:sldLayoutId id="2147483687" r:id="rId7"/>
  </p:sldLayoutIdLst>
  <p:hf hdr="0" dt="0"/>
  <p:txStyles>
    <p:titleStyle>
      <a:lvl1pPr algn="l" defTabSz="914400" rtl="0" eaLnBrk="1" latinLnBrk="0" hangingPunct="1">
        <a:lnSpc>
          <a:spcPct val="80000"/>
        </a:lnSpc>
        <a:spcBef>
          <a:spcPct val="0"/>
        </a:spcBef>
        <a:buNone/>
        <a:defRPr sz="3600" b="1" kern="1200" cap="all" baseline="0">
          <a:solidFill>
            <a:srgbClr val="EC4B2F"/>
          </a:solidFill>
          <a:latin typeface="Trebuchet MS" pitchFamily="34" charset="0"/>
          <a:ea typeface="+mj-ea"/>
          <a:cs typeface="+mj-cs"/>
        </a:defRPr>
      </a:lvl1pPr>
    </p:titleStyle>
    <p:bodyStyle>
      <a:lvl1pPr marL="355600" indent="-355600" algn="l" defTabSz="914400" rtl="0" eaLnBrk="1" latinLnBrk="0" hangingPunct="1">
        <a:lnSpc>
          <a:spcPct val="90000"/>
        </a:lnSpc>
        <a:spcBef>
          <a:spcPts val="400"/>
        </a:spcBef>
        <a:spcAft>
          <a:spcPts val="400"/>
        </a:spcAft>
        <a:buClrTx/>
        <a:buSzPct val="90000"/>
        <a:buFont typeface="Verdana" pitchFamily="34" charset="0"/>
        <a:buChar char="•"/>
        <a:defRPr sz="3000" kern="1200">
          <a:solidFill>
            <a:srgbClr val="000000"/>
          </a:solidFill>
          <a:latin typeface="Trebuchet MS" pitchFamily="34" charset="0"/>
          <a:ea typeface="+mn-ea"/>
          <a:cs typeface="+mn-cs"/>
        </a:defRPr>
      </a:lvl1pPr>
      <a:lvl2pPr marL="723900" indent="-368300" algn="l" defTabSz="914400" rtl="0" eaLnBrk="1" latinLnBrk="0" hangingPunct="1">
        <a:lnSpc>
          <a:spcPct val="90000"/>
        </a:lnSpc>
        <a:spcBef>
          <a:spcPts val="400"/>
        </a:spcBef>
        <a:spcAft>
          <a:spcPts val="400"/>
        </a:spcAft>
        <a:buClrTx/>
        <a:buFont typeface="Arial" pitchFamily="34" charset="0"/>
        <a:buChar char="−"/>
        <a:defRPr sz="2700" kern="1200">
          <a:solidFill>
            <a:srgbClr val="000000"/>
          </a:solidFill>
          <a:latin typeface="Trebuchet MS" pitchFamily="34" charset="0"/>
          <a:ea typeface="+mn-ea"/>
          <a:cs typeface="+mn-cs"/>
        </a:defRPr>
      </a:lvl2pPr>
      <a:lvl3pPr marL="982663" indent="-258763" algn="l" defTabSz="914400" rtl="0" eaLnBrk="1" latinLnBrk="0" hangingPunct="1">
        <a:lnSpc>
          <a:spcPct val="90000"/>
        </a:lnSpc>
        <a:spcBef>
          <a:spcPts val="400"/>
        </a:spcBef>
        <a:spcAft>
          <a:spcPts val="400"/>
        </a:spcAft>
        <a:buClrTx/>
        <a:buFont typeface="Arial" pitchFamily="34" charset="0"/>
        <a:buChar char="•"/>
        <a:defRPr sz="2400" kern="1200">
          <a:solidFill>
            <a:srgbClr val="000000"/>
          </a:solidFill>
          <a:latin typeface="Trebuchet MS" pitchFamily="34" charset="0"/>
          <a:ea typeface="+mn-ea"/>
          <a:cs typeface="+mn-cs"/>
        </a:defRPr>
      </a:lvl3pPr>
      <a:lvl4pPr marL="1255713" indent="-273050" algn="l" defTabSz="914400" rtl="0" eaLnBrk="1" latinLnBrk="0" hangingPunct="1">
        <a:lnSpc>
          <a:spcPct val="90000"/>
        </a:lnSpc>
        <a:spcBef>
          <a:spcPts val="400"/>
        </a:spcBef>
        <a:spcAft>
          <a:spcPts val="400"/>
        </a:spcAft>
        <a:buClrTx/>
        <a:buFont typeface="Arial" pitchFamily="34" charset="0"/>
        <a:buChar char="»"/>
        <a:defRPr sz="2100" kern="1200">
          <a:solidFill>
            <a:srgbClr val="000000"/>
          </a:solidFill>
          <a:latin typeface="Trebuchet MS" pitchFamily="34" charset="0"/>
          <a:ea typeface="+mn-ea"/>
          <a:cs typeface="+mn-cs"/>
        </a:defRPr>
      </a:lvl4pPr>
      <a:lvl5pPr marL="1609725" indent="-258763" algn="l" defTabSz="914400" rtl="0" eaLnBrk="1" latinLnBrk="0" hangingPunct="1">
        <a:lnSpc>
          <a:spcPct val="90000"/>
        </a:lnSpc>
        <a:spcBef>
          <a:spcPts val="400"/>
        </a:spcBef>
        <a:spcAft>
          <a:spcPts val="400"/>
        </a:spcAft>
        <a:buClr>
          <a:schemeClr val="tx1"/>
        </a:buClr>
        <a:buFont typeface="Arial" pitchFamily="34" charset="0"/>
        <a:buNone/>
        <a:defRPr sz="20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8.xml"/><Relationship Id="rId7" Type="http://schemas.microsoft.com/office/2007/relationships/diagramDrawing" Target="../diagrams/drawing8.xml"/><Relationship Id="rId12" Type="http://schemas.microsoft.com/office/2007/relationships/diagramDrawing" Target="../diagrams/drawing9.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8.xml"/><Relationship Id="rId11" Type="http://schemas.openxmlformats.org/officeDocument/2006/relationships/diagramColors" Target="../diagrams/colors9.xml"/><Relationship Id="rId5" Type="http://schemas.openxmlformats.org/officeDocument/2006/relationships/diagramQuickStyle" Target="../diagrams/quickStyle8.xml"/><Relationship Id="rId10" Type="http://schemas.openxmlformats.org/officeDocument/2006/relationships/diagramQuickStyle" Target="../diagrams/quickStyle9.xml"/><Relationship Id="rId4" Type="http://schemas.openxmlformats.org/officeDocument/2006/relationships/diagramLayout" Target="../diagrams/layout8.xml"/><Relationship Id="rId9" Type="http://schemas.openxmlformats.org/officeDocument/2006/relationships/diagramLayout" Target="../diagrams/layout9.xml"/></Relationships>
</file>

<file path=ppt/slides/_rels/slide1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sz="2400"/>
              <a:t>Adwin Dushi 3EMA</a:t>
            </a:r>
            <a:br>
              <a:rPr lang="en-US" sz="2400"/>
            </a:br>
            <a:r>
              <a:rPr lang="en-US" sz="2400"/>
              <a:t>Process Automation Solutions</a:t>
            </a:r>
          </a:p>
        </p:txBody>
      </p:sp>
      <p:sp>
        <p:nvSpPr>
          <p:cNvPr id="3" name="Title 2"/>
          <p:cNvSpPr>
            <a:spLocks noGrp="1"/>
          </p:cNvSpPr>
          <p:nvPr>
            <p:ph type="title"/>
          </p:nvPr>
        </p:nvSpPr>
        <p:spPr/>
        <p:txBody>
          <a:bodyPr/>
          <a:lstStyle/>
          <a:p>
            <a:r>
              <a:rPr lang="en-US"/>
              <a:t>FHX Parsing tool</a:t>
            </a:r>
          </a:p>
        </p:txBody>
      </p:sp>
      <p:sp>
        <p:nvSpPr>
          <p:cNvPr id="4" name="Footer Placeholder 3"/>
          <p:cNvSpPr>
            <a:spLocks noGrp="1"/>
          </p:cNvSpPr>
          <p:nvPr>
            <p:ph type="ftr" sz="quarter" idx="12"/>
          </p:nvPr>
        </p:nvSpPr>
        <p:spPr/>
        <p:txBody>
          <a:bodyPr/>
          <a:lstStyle/>
          <a:p>
            <a:endParaRPr lang="nl-BE"/>
          </a:p>
        </p:txBody>
      </p:sp>
      <p:sp>
        <p:nvSpPr>
          <p:cNvPr id="5" name="Slide Number Placeholder 4"/>
          <p:cNvSpPr>
            <a:spLocks noGrp="1"/>
          </p:cNvSpPr>
          <p:nvPr>
            <p:ph type="sldNum" sz="quarter" idx="11"/>
          </p:nvPr>
        </p:nvSpPr>
        <p:spPr/>
        <p:txBody>
          <a:bodyPr/>
          <a:lstStyle/>
          <a:p>
            <a:fld id="{3B80295F-48CD-49FC-897A-CCEC919B8070}" type="slidenum">
              <a:rPr lang="nl-BE" smtClean="0"/>
              <a:pPr/>
              <a:t>1</a:t>
            </a:fld>
            <a:endParaRPr lang="nl-B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9DEABA7A-973C-48BC-B5FE-C4359058CD3F}"/>
              </a:ext>
            </a:extLst>
          </p:cNvPr>
          <p:cNvSpPr>
            <a:spLocks noGrp="1"/>
          </p:cNvSpPr>
          <p:nvPr>
            <p:ph idx="1"/>
          </p:nvPr>
        </p:nvSpPr>
        <p:spPr/>
        <p:txBody>
          <a:bodyPr/>
          <a:lstStyle/>
          <a:p>
            <a:pPr>
              <a:lnSpc>
                <a:spcPct val="200000"/>
              </a:lnSpc>
            </a:pPr>
            <a:r>
              <a:rPr lang="nl-BE"/>
              <a:t>Analoge metingen</a:t>
            </a:r>
          </a:p>
          <a:p>
            <a:pPr>
              <a:lnSpc>
                <a:spcPct val="200000"/>
              </a:lnSpc>
            </a:pPr>
            <a:r>
              <a:rPr lang="nl-BE"/>
              <a:t>Digitale metingen</a:t>
            </a:r>
          </a:p>
          <a:p>
            <a:pPr>
              <a:lnSpc>
                <a:spcPct val="200000"/>
              </a:lnSpc>
            </a:pPr>
            <a:r>
              <a:rPr lang="nl-BE"/>
              <a:t>Device control</a:t>
            </a:r>
          </a:p>
        </p:txBody>
      </p:sp>
      <p:sp>
        <p:nvSpPr>
          <p:cNvPr id="3" name="Titel 2">
            <a:extLst>
              <a:ext uri="{FF2B5EF4-FFF2-40B4-BE49-F238E27FC236}">
                <a16:creationId xmlns:a16="http://schemas.microsoft.com/office/drawing/2014/main" id="{879CE557-0A72-4A3E-863C-765DCE88A908}"/>
              </a:ext>
            </a:extLst>
          </p:cNvPr>
          <p:cNvSpPr>
            <a:spLocks noGrp="1"/>
          </p:cNvSpPr>
          <p:nvPr>
            <p:ph type="title"/>
          </p:nvPr>
        </p:nvSpPr>
        <p:spPr/>
        <p:txBody>
          <a:bodyPr/>
          <a:lstStyle/>
          <a:p>
            <a:r>
              <a:rPr lang="nl-BE"/>
              <a:t>DoelstellingEN</a:t>
            </a:r>
          </a:p>
        </p:txBody>
      </p:sp>
      <p:sp>
        <p:nvSpPr>
          <p:cNvPr id="4" name="Tijdelijke aanduiding voor dianummer 3">
            <a:extLst>
              <a:ext uri="{FF2B5EF4-FFF2-40B4-BE49-F238E27FC236}">
                <a16:creationId xmlns:a16="http://schemas.microsoft.com/office/drawing/2014/main" id="{F4C433B6-1940-4204-98DE-BC364585479B}"/>
              </a:ext>
            </a:extLst>
          </p:cNvPr>
          <p:cNvSpPr>
            <a:spLocks noGrp="1"/>
          </p:cNvSpPr>
          <p:nvPr>
            <p:ph type="sldNum" sz="quarter" idx="11"/>
          </p:nvPr>
        </p:nvSpPr>
        <p:spPr/>
        <p:txBody>
          <a:bodyPr/>
          <a:lstStyle/>
          <a:p>
            <a:fld id="{3B80295F-48CD-49FC-897A-CCEC919B8070}" type="slidenum">
              <a:rPr lang="nl-BE" smtClean="0"/>
              <a:pPr/>
              <a:t>10</a:t>
            </a:fld>
            <a:endParaRPr lang="nl-BE"/>
          </a:p>
        </p:txBody>
      </p:sp>
      <p:sp>
        <p:nvSpPr>
          <p:cNvPr id="5" name="Tijdelijke aanduiding voor voettekst 4">
            <a:extLst>
              <a:ext uri="{FF2B5EF4-FFF2-40B4-BE49-F238E27FC236}">
                <a16:creationId xmlns:a16="http://schemas.microsoft.com/office/drawing/2014/main" id="{1F9C26AB-5A7D-4AE9-AC75-C84702B977FB}"/>
              </a:ext>
            </a:extLst>
          </p:cNvPr>
          <p:cNvSpPr>
            <a:spLocks noGrp="1"/>
          </p:cNvSpPr>
          <p:nvPr>
            <p:ph type="ftr" sz="quarter" idx="12"/>
          </p:nvPr>
        </p:nvSpPr>
        <p:spPr/>
        <p:txBody>
          <a:bodyPr/>
          <a:lstStyle/>
          <a:p>
            <a:r>
              <a:rPr lang="nl-BE"/>
              <a:t>FHX </a:t>
            </a:r>
            <a:r>
              <a:rPr lang="nl-BE" err="1"/>
              <a:t>Parsing</a:t>
            </a:r>
            <a:r>
              <a:rPr lang="nl-BE"/>
              <a:t> Tool</a:t>
            </a:r>
          </a:p>
        </p:txBody>
      </p:sp>
    </p:spTree>
    <p:extLst>
      <p:ext uri="{BB962C8B-B14F-4D97-AF65-F5344CB8AC3E}">
        <p14:creationId xmlns:p14="http://schemas.microsoft.com/office/powerpoint/2010/main" val="2823044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4D47675F-A3B2-4F71-98A8-0C8ECD2D6907}"/>
              </a:ext>
            </a:extLst>
          </p:cNvPr>
          <p:cNvSpPr>
            <a:spLocks noGrp="1"/>
          </p:cNvSpPr>
          <p:nvPr>
            <p:ph idx="1"/>
          </p:nvPr>
        </p:nvSpPr>
        <p:spPr/>
        <p:txBody>
          <a:bodyPr/>
          <a:lstStyle/>
          <a:p>
            <a:r>
              <a:rPr lang="nl-BE"/>
              <a:t>FHX File</a:t>
            </a:r>
          </a:p>
        </p:txBody>
      </p:sp>
      <p:sp>
        <p:nvSpPr>
          <p:cNvPr id="3" name="Titel 2">
            <a:extLst>
              <a:ext uri="{FF2B5EF4-FFF2-40B4-BE49-F238E27FC236}">
                <a16:creationId xmlns:a16="http://schemas.microsoft.com/office/drawing/2014/main" id="{4C52D130-24CB-4614-B3EF-E9BDFA926641}"/>
              </a:ext>
            </a:extLst>
          </p:cNvPr>
          <p:cNvSpPr>
            <a:spLocks noGrp="1"/>
          </p:cNvSpPr>
          <p:nvPr>
            <p:ph type="title"/>
          </p:nvPr>
        </p:nvSpPr>
        <p:spPr/>
        <p:txBody>
          <a:bodyPr/>
          <a:lstStyle/>
          <a:p>
            <a:r>
              <a:rPr lang="nl-BE"/>
              <a:t>Werking</a:t>
            </a:r>
          </a:p>
        </p:txBody>
      </p:sp>
      <p:sp>
        <p:nvSpPr>
          <p:cNvPr id="4" name="Tijdelijke aanduiding voor dianummer 3">
            <a:extLst>
              <a:ext uri="{FF2B5EF4-FFF2-40B4-BE49-F238E27FC236}">
                <a16:creationId xmlns:a16="http://schemas.microsoft.com/office/drawing/2014/main" id="{2D45F303-9455-470B-82CA-F967C3563CC3}"/>
              </a:ext>
            </a:extLst>
          </p:cNvPr>
          <p:cNvSpPr>
            <a:spLocks noGrp="1"/>
          </p:cNvSpPr>
          <p:nvPr>
            <p:ph type="sldNum" sz="quarter" idx="11"/>
          </p:nvPr>
        </p:nvSpPr>
        <p:spPr/>
        <p:txBody>
          <a:bodyPr/>
          <a:lstStyle/>
          <a:p>
            <a:fld id="{3B80295F-48CD-49FC-897A-CCEC919B8070}" type="slidenum">
              <a:rPr lang="nl-BE" smtClean="0"/>
              <a:pPr/>
              <a:t>11</a:t>
            </a:fld>
            <a:endParaRPr lang="nl-BE"/>
          </a:p>
        </p:txBody>
      </p:sp>
      <p:sp>
        <p:nvSpPr>
          <p:cNvPr id="5" name="Tijdelijke aanduiding voor voettekst 4">
            <a:extLst>
              <a:ext uri="{FF2B5EF4-FFF2-40B4-BE49-F238E27FC236}">
                <a16:creationId xmlns:a16="http://schemas.microsoft.com/office/drawing/2014/main" id="{50463807-AFF7-4F47-9EAB-52797D6A6ADC}"/>
              </a:ext>
            </a:extLst>
          </p:cNvPr>
          <p:cNvSpPr>
            <a:spLocks noGrp="1"/>
          </p:cNvSpPr>
          <p:nvPr>
            <p:ph type="ftr" sz="quarter" idx="12"/>
          </p:nvPr>
        </p:nvSpPr>
        <p:spPr/>
        <p:txBody>
          <a:bodyPr/>
          <a:lstStyle/>
          <a:p>
            <a:r>
              <a:rPr lang="nl-BE"/>
              <a:t>FHX </a:t>
            </a:r>
            <a:r>
              <a:rPr lang="nl-BE" err="1"/>
              <a:t>Parsing</a:t>
            </a:r>
            <a:r>
              <a:rPr lang="nl-BE"/>
              <a:t> Tool</a:t>
            </a:r>
          </a:p>
        </p:txBody>
      </p:sp>
      <p:graphicFrame>
        <p:nvGraphicFramePr>
          <p:cNvPr id="7" name="Diagram 6"/>
          <p:cNvGraphicFramePr/>
          <p:nvPr>
            <p:extLst>
              <p:ext uri="{D42A27DB-BD31-4B8C-83A1-F6EECF244321}">
                <p14:modId xmlns:p14="http://schemas.microsoft.com/office/powerpoint/2010/main" val="58549103"/>
              </p:ext>
            </p:extLst>
          </p:nvPr>
        </p:nvGraphicFramePr>
        <p:xfrm>
          <a:off x="242922" y="4337693"/>
          <a:ext cx="4896544" cy="21783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1" name="Afbeelding 20">
            <a:extLst>
              <a:ext uri="{FF2B5EF4-FFF2-40B4-BE49-F238E27FC236}">
                <a16:creationId xmlns:a16="http://schemas.microsoft.com/office/drawing/2014/main" id="{D841C35A-F040-5432-56C3-691612A3E5E1}"/>
              </a:ext>
            </a:extLst>
          </p:cNvPr>
          <p:cNvPicPr>
            <a:picLocks noChangeAspect="1"/>
          </p:cNvPicPr>
          <p:nvPr/>
        </p:nvPicPr>
        <p:blipFill>
          <a:blip r:embed="rId8"/>
          <a:stretch>
            <a:fillRect/>
          </a:stretch>
        </p:blipFill>
        <p:spPr>
          <a:xfrm>
            <a:off x="5783829" y="1652279"/>
            <a:ext cx="5930537" cy="2932394"/>
          </a:xfrm>
          <a:prstGeom prst="rect">
            <a:avLst/>
          </a:prstGeom>
        </p:spPr>
      </p:pic>
      <p:pic>
        <p:nvPicPr>
          <p:cNvPr id="22" name="Picture 6">
            <a:extLst>
              <a:ext uri="{FF2B5EF4-FFF2-40B4-BE49-F238E27FC236}">
                <a16:creationId xmlns:a16="http://schemas.microsoft.com/office/drawing/2014/main" id="{076FCB9E-3383-6E16-FC48-3880F29509E3}"/>
              </a:ext>
            </a:extLst>
          </p:cNvPr>
          <p:cNvPicPr>
            <a:picLocks noChangeAspect="1"/>
          </p:cNvPicPr>
          <p:nvPr/>
        </p:nvPicPr>
        <p:blipFill>
          <a:blip r:embed="rId9"/>
          <a:stretch>
            <a:fillRect/>
          </a:stretch>
        </p:blipFill>
        <p:spPr>
          <a:xfrm>
            <a:off x="2917815" y="1244409"/>
            <a:ext cx="2388380" cy="37481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68289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4D47675F-A3B2-4F71-98A8-0C8ECD2D6907}"/>
              </a:ext>
            </a:extLst>
          </p:cNvPr>
          <p:cNvSpPr>
            <a:spLocks noGrp="1"/>
          </p:cNvSpPr>
          <p:nvPr>
            <p:ph idx="1"/>
          </p:nvPr>
        </p:nvSpPr>
        <p:spPr/>
        <p:txBody>
          <a:bodyPr/>
          <a:lstStyle/>
          <a:p>
            <a:r>
              <a:rPr lang="nl-BE" dirty="0"/>
              <a:t>Control Modules</a:t>
            </a:r>
          </a:p>
          <a:p>
            <a:r>
              <a:rPr lang="nl-BE" dirty="0"/>
              <a:t>Classes</a:t>
            </a:r>
          </a:p>
        </p:txBody>
      </p:sp>
      <p:sp>
        <p:nvSpPr>
          <p:cNvPr id="3" name="Titel 2">
            <a:extLst>
              <a:ext uri="{FF2B5EF4-FFF2-40B4-BE49-F238E27FC236}">
                <a16:creationId xmlns:a16="http://schemas.microsoft.com/office/drawing/2014/main" id="{4C52D130-24CB-4614-B3EF-E9BDFA926641}"/>
              </a:ext>
            </a:extLst>
          </p:cNvPr>
          <p:cNvSpPr>
            <a:spLocks noGrp="1"/>
          </p:cNvSpPr>
          <p:nvPr>
            <p:ph type="title"/>
          </p:nvPr>
        </p:nvSpPr>
        <p:spPr/>
        <p:txBody>
          <a:bodyPr/>
          <a:lstStyle/>
          <a:p>
            <a:r>
              <a:rPr lang="nl-BE"/>
              <a:t>Werking</a:t>
            </a:r>
          </a:p>
        </p:txBody>
      </p:sp>
      <p:sp>
        <p:nvSpPr>
          <p:cNvPr id="4" name="Tijdelijke aanduiding voor dianummer 3">
            <a:extLst>
              <a:ext uri="{FF2B5EF4-FFF2-40B4-BE49-F238E27FC236}">
                <a16:creationId xmlns:a16="http://schemas.microsoft.com/office/drawing/2014/main" id="{2D45F303-9455-470B-82CA-F967C3563CC3}"/>
              </a:ext>
            </a:extLst>
          </p:cNvPr>
          <p:cNvSpPr>
            <a:spLocks noGrp="1"/>
          </p:cNvSpPr>
          <p:nvPr>
            <p:ph type="sldNum" sz="quarter" idx="11"/>
          </p:nvPr>
        </p:nvSpPr>
        <p:spPr/>
        <p:txBody>
          <a:bodyPr/>
          <a:lstStyle/>
          <a:p>
            <a:fld id="{3B80295F-48CD-49FC-897A-CCEC919B8070}" type="slidenum">
              <a:rPr lang="nl-BE" smtClean="0"/>
              <a:pPr/>
              <a:t>12</a:t>
            </a:fld>
            <a:endParaRPr lang="nl-BE"/>
          </a:p>
        </p:txBody>
      </p:sp>
      <p:sp>
        <p:nvSpPr>
          <p:cNvPr id="5" name="Tijdelijke aanduiding voor voettekst 4">
            <a:extLst>
              <a:ext uri="{FF2B5EF4-FFF2-40B4-BE49-F238E27FC236}">
                <a16:creationId xmlns:a16="http://schemas.microsoft.com/office/drawing/2014/main" id="{50463807-AFF7-4F47-9EAB-52797D6A6ADC}"/>
              </a:ext>
            </a:extLst>
          </p:cNvPr>
          <p:cNvSpPr>
            <a:spLocks noGrp="1"/>
          </p:cNvSpPr>
          <p:nvPr>
            <p:ph type="ftr" sz="quarter" idx="12"/>
          </p:nvPr>
        </p:nvSpPr>
        <p:spPr/>
        <p:txBody>
          <a:bodyPr/>
          <a:lstStyle/>
          <a:p>
            <a:r>
              <a:rPr lang="nl-BE"/>
              <a:t>FHX </a:t>
            </a:r>
            <a:r>
              <a:rPr lang="nl-BE" err="1"/>
              <a:t>Parsing</a:t>
            </a:r>
            <a:r>
              <a:rPr lang="nl-BE"/>
              <a:t> Tool</a:t>
            </a:r>
          </a:p>
        </p:txBody>
      </p:sp>
      <p:graphicFrame>
        <p:nvGraphicFramePr>
          <p:cNvPr id="7" name="Diagram 6"/>
          <p:cNvGraphicFramePr/>
          <p:nvPr>
            <p:extLst>
              <p:ext uri="{D42A27DB-BD31-4B8C-83A1-F6EECF244321}">
                <p14:modId xmlns:p14="http://schemas.microsoft.com/office/powerpoint/2010/main" val="1421395347"/>
              </p:ext>
            </p:extLst>
          </p:nvPr>
        </p:nvGraphicFramePr>
        <p:xfrm>
          <a:off x="263352" y="4345293"/>
          <a:ext cx="4896544" cy="21783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a:extLst>
              <a:ext uri="{FF2B5EF4-FFF2-40B4-BE49-F238E27FC236}">
                <a16:creationId xmlns:a16="http://schemas.microsoft.com/office/drawing/2014/main" id="{438D6CCD-17E9-2BEF-CC3A-558C7FB68EDF}"/>
              </a:ext>
            </a:extLst>
          </p:cNvPr>
          <p:cNvGraphicFramePr/>
          <p:nvPr>
            <p:extLst>
              <p:ext uri="{D42A27DB-BD31-4B8C-83A1-F6EECF244321}">
                <p14:modId xmlns:p14="http://schemas.microsoft.com/office/powerpoint/2010/main" val="722588841"/>
              </p:ext>
            </p:extLst>
          </p:nvPr>
        </p:nvGraphicFramePr>
        <p:xfrm>
          <a:off x="4996258" y="-161059"/>
          <a:ext cx="5926993" cy="427880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07038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4D47675F-A3B2-4F71-98A8-0C8ECD2D6907}"/>
              </a:ext>
            </a:extLst>
          </p:cNvPr>
          <p:cNvSpPr>
            <a:spLocks noGrp="1"/>
          </p:cNvSpPr>
          <p:nvPr>
            <p:ph idx="1"/>
          </p:nvPr>
        </p:nvSpPr>
        <p:spPr/>
        <p:txBody>
          <a:bodyPr/>
          <a:lstStyle/>
          <a:p>
            <a:pPr>
              <a:lnSpc>
                <a:spcPct val="150000"/>
              </a:lnSpc>
            </a:pPr>
            <a:r>
              <a:rPr lang="nl-BE"/>
              <a:t>Structuur</a:t>
            </a:r>
          </a:p>
          <a:p>
            <a:pPr>
              <a:lnSpc>
                <a:spcPct val="150000"/>
              </a:lnSpc>
            </a:pPr>
            <a:r>
              <a:rPr lang="nl-BE" err="1"/>
              <a:t>Attributes</a:t>
            </a:r>
            <a:endParaRPr lang="nl-BE"/>
          </a:p>
        </p:txBody>
      </p:sp>
      <p:sp>
        <p:nvSpPr>
          <p:cNvPr id="3" name="Titel 2">
            <a:extLst>
              <a:ext uri="{FF2B5EF4-FFF2-40B4-BE49-F238E27FC236}">
                <a16:creationId xmlns:a16="http://schemas.microsoft.com/office/drawing/2014/main" id="{4C52D130-24CB-4614-B3EF-E9BDFA926641}"/>
              </a:ext>
            </a:extLst>
          </p:cNvPr>
          <p:cNvSpPr>
            <a:spLocks noGrp="1"/>
          </p:cNvSpPr>
          <p:nvPr>
            <p:ph type="title"/>
          </p:nvPr>
        </p:nvSpPr>
        <p:spPr/>
        <p:txBody>
          <a:bodyPr/>
          <a:lstStyle/>
          <a:p>
            <a:r>
              <a:rPr lang="nl-BE"/>
              <a:t>Werking</a:t>
            </a:r>
          </a:p>
        </p:txBody>
      </p:sp>
      <p:sp>
        <p:nvSpPr>
          <p:cNvPr id="4" name="Tijdelijke aanduiding voor dianummer 3">
            <a:extLst>
              <a:ext uri="{FF2B5EF4-FFF2-40B4-BE49-F238E27FC236}">
                <a16:creationId xmlns:a16="http://schemas.microsoft.com/office/drawing/2014/main" id="{2D45F303-9455-470B-82CA-F967C3563CC3}"/>
              </a:ext>
            </a:extLst>
          </p:cNvPr>
          <p:cNvSpPr>
            <a:spLocks noGrp="1"/>
          </p:cNvSpPr>
          <p:nvPr>
            <p:ph type="sldNum" sz="quarter" idx="11"/>
          </p:nvPr>
        </p:nvSpPr>
        <p:spPr/>
        <p:txBody>
          <a:bodyPr/>
          <a:lstStyle/>
          <a:p>
            <a:fld id="{3B80295F-48CD-49FC-897A-CCEC919B8070}" type="slidenum">
              <a:rPr lang="nl-BE" smtClean="0"/>
              <a:pPr/>
              <a:t>13</a:t>
            </a:fld>
            <a:endParaRPr lang="nl-BE"/>
          </a:p>
        </p:txBody>
      </p:sp>
      <p:sp>
        <p:nvSpPr>
          <p:cNvPr id="5" name="Tijdelijke aanduiding voor voettekst 4">
            <a:extLst>
              <a:ext uri="{FF2B5EF4-FFF2-40B4-BE49-F238E27FC236}">
                <a16:creationId xmlns:a16="http://schemas.microsoft.com/office/drawing/2014/main" id="{50463807-AFF7-4F47-9EAB-52797D6A6ADC}"/>
              </a:ext>
            </a:extLst>
          </p:cNvPr>
          <p:cNvSpPr>
            <a:spLocks noGrp="1"/>
          </p:cNvSpPr>
          <p:nvPr>
            <p:ph type="ftr" sz="quarter" idx="12"/>
          </p:nvPr>
        </p:nvSpPr>
        <p:spPr/>
        <p:txBody>
          <a:bodyPr/>
          <a:lstStyle/>
          <a:p>
            <a:r>
              <a:rPr lang="nl-BE"/>
              <a:t>FHX </a:t>
            </a:r>
            <a:r>
              <a:rPr lang="nl-BE" err="1"/>
              <a:t>Parsing</a:t>
            </a:r>
            <a:r>
              <a:rPr lang="nl-BE"/>
              <a:t> Tool</a:t>
            </a:r>
          </a:p>
        </p:txBody>
      </p:sp>
      <p:graphicFrame>
        <p:nvGraphicFramePr>
          <p:cNvPr id="7" name="Diagram 6"/>
          <p:cNvGraphicFramePr/>
          <p:nvPr/>
        </p:nvGraphicFramePr>
        <p:xfrm>
          <a:off x="263352" y="4345293"/>
          <a:ext cx="4896544" cy="21783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Afbeelding 7">
            <a:extLst>
              <a:ext uri="{FF2B5EF4-FFF2-40B4-BE49-F238E27FC236}">
                <a16:creationId xmlns:a16="http://schemas.microsoft.com/office/drawing/2014/main" id="{ED0D6E48-DCB0-4C27-6A7A-FE26A296F222}"/>
              </a:ext>
            </a:extLst>
          </p:cNvPr>
          <p:cNvPicPr>
            <a:picLocks noChangeAspect="1"/>
          </p:cNvPicPr>
          <p:nvPr/>
        </p:nvPicPr>
        <p:blipFill>
          <a:blip r:embed="rId8"/>
          <a:stretch>
            <a:fillRect/>
          </a:stretch>
        </p:blipFill>
        <p:spPr>
          <a:xfrm>
            <a:off x="5423248" y="707218"/>
            <a:ext cx="6544588" cy="404869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9" name="Pijl: rechts 8">
            <a:extLst>
              <a:ext uri="{FF2B5EF4-FFF2-40B4-BE49-F238E27FC236}">
                <a16:creationId xmlns:a16="http://schemas.microsoft.com/office/drawing/2014/main" id="{433473FC-6D74-788D-1075-65A095203C12}"/>
              </a:ext>
            </a:extLst>
          </p:cNvPr>
          <p:cNvSpPr/>
          <p:nvPr/>
        </p:nvSpPr>
        <p:spPr>
          <a:xfrm rot="160825">
            <a:off x="4709627" y="1806737"/>
            <a:ext cx="512696" cy="182950"/>
          </a:xfrm>
          <a:prstGeom prst="rightArrow">
            <a:avLst/>
          </a:prstGeom>
          <a:solidFill>
            <a:srgbClr val="FF0000"/>
          </a:solidFill>
          <a:ln>
            <a:solidFill>
              <a:srgbClr val="EC4B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Pijl: rechts 9">
            <a:extLst>
              <a:ext uri="{FF2B5EF4-FFF2-40B4-BE49-F238E27FC236}">
                <a16:creationId xmlns:a16="http://schemas.microsoft.com/office/drawing/2014/main" id="{77FE3B51-1AEF-9F47-56E7-E903F40CFFB2}"/>
              </a:ext>
            </a:extLst>
          </p:cNvPr>
          <p:cNvSpPr/>
          <p:nvPr/>
        </p:nvSpPr>
        <p:spPr>
          <a:xfrm rot="338485">
            <a:off x="4709627" y="421228"/>
            <a:ext cx="512696" cy="182950"/>
          </a:xfrm>
          <a:prstGeom prst="rightArrow">
            <a:avLst/>
          </a:prstGeom>
          <a:solidFill>
            <a:srgbClr val="FF0000"/>
          </a:solidFill>
          <a:ln>
            <a:solidFill>
              <a:srgbClr val="EC4B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46959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4D47675F-A3B2-4F71-98A8-0C8ECD2D6907}"/>
              </a:ext>
            </a:extLst>
          </p:cNvPr>
          <p:cNvSpPr>
            <a:spLocks noGrp="1"/>
          </p:cNvSpPr>
          <p:nvPr>
            <p:ph idx="1"/>
          </p:nvPr>
        </p:nvSpPr>
        <p:spPr/>
        <p:txBody>
          <a:bodyPr/>
          <a:lstStyle/>
          <a:p>
            <a:r>
              <a:rPr lang="nl-BE"/>
              <a:t>Class Database</a:t>
            </a:r>
          </a:p>
        </p:txBody>
      </p:sp>
      <p:sp>
        <p:nvSpPr>
          <p:cNvPr id="3" name="Titel 2">
            <a:extLst>
              <a:ext uri="{FF2B5EF4-FFF2-40B4-BE49-F238E27FC236}">
                <a16:creationId xmlns:a16="http://schemas.microsoft.com/office/drawing/2014/main" id="{4C52D130-24CB-4614-B3EF-E9BDFA926641}"/>
              </a:ext>
            </a:extLst>
          </p:cNvPr>
          <p:cNvSpPr>
            <a:spLocks noGrp="1"/>
          </p:cNvSpPr>
          <p:nvPr>
            <p:ph type="title"/>
          </p:nvPr>
        </p:nvSpPr>
        <p:spPr/>
        <p:txBody>
          <a:bodyPr/>
          <a:lstStyle/>
          <a:p>
            <a:r>
              <a:rPr lang="nl-BE"/>
              <a:t>Werking</a:t>
            </a:r>
          </a:p>
        </p:txBody>
      </p:sp>
      <p:sp>
        <p:nvSpPr>
          <p:cNvPr id="4" name="Tijdelijke aanduiding voor dianummer 3">
            <a:extLst>
              <a:ext uri="{FF2B5EF4-FFF2-40B4-BE49-F238E27FC236}">
                <a16:creationId xmlns:a16="http://schemas.microsoft.com/office/drawing/2014/main" id="{2D45F303-9455-470B-82CA-F967C3563CC3}"/>
              </a:ext>
            </a:extLst>
          </p:cNvPr>
          <p:cNvSpPr>
            <a:spLocks noGrp="1"/>
          </p:cNvSpPr>
          <p:nvPr>
            <p:ph type="sldNum" sz="quarter" idx="11"/>
          </p:nvPr>
        </p:nvSpPr>
        <p:spPr/>
        <p:txBody>
          <a:bodyPr/>
          <a:lstStyle/>
          <a:p>
            <a:fld id="{3B80295F-48CD-49FC-897A-CCEC919B8070}" type="slidenum">
              <a:rPr lang="nl-BE" smtClean="0"/>
              <a:pPr/>
              <a:t>14</a:t>
            </a:fld>
            <a:endParaRPr lang="nl-BE"/>
          </a:p>
        </p:txBody>
      </p:sp>
      <p:sp>
        <p:nvSpPr>
          <p:cNvPr id="5" name="Tijdelijke aanduiding voor voettekst 4">
            <a:extLst>
              <a:ext uri="{FF2B5EF4-FFF2-40B4-BE49-F238E27FC236}">
                <a16:creationId xmlns:a16="http://schemas.microsoft.com/office/drawing/2014/main" id="{50463807-AFF7-4F47-9EAB-52797D6A6ADC}"/>
              </a:ext>
            </a:extLst>
          </p:cNvPr>
          <p:cNvSpPr>
            <a:spLocks noGrp="1"/>
          </p:cNvSpPr>
          <p:nvPr>
            <p:ph type="ftr" sz="quarter" idx="12"/>
          </p:nvPr>
        </p:nvSpPr>
        <p:spPr/>
        <p:txBody>
          <a:bodyPr/>
          <a:lstStyle/>
          <a:p>
            <a:r>
              <a:rPr lang="nl-BE"/>
              <a:t>FHX </a:t>
            </a:r>
            <a:r>
              <a:rPr lang="nl-BE" err="1"/>
              <a:t>Parsing</a:t>
            </a:r>
            <a:r>
              <a:rPr lang="nl-BE"/>
              <a:t> Tool</a:t>
            </a:r>
          </a:p>
        </p:txBody>
      </p:sp>
      <p:graphicFrame>
        <p:nvGraphicFramePr>
          <p:cNvPr id="7" name="Diagram 6"/>
          <p:cNvGraphicFramePr/>
          <p:nvPr/>
        </p:nvGraphicFramePr>
        <p:xfrm>
          <a:off x="263352" y="4345293"/>
          <a:ext cx="4896544" cy="21783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Afbeelding 8">
            <a:extLst>
              <a:ext uri="{FF2B5EF4-FFF2-40B4-BE49-F238E27FC236}">
                <a16:creationId xmlns:a16="http://schemas.microsoft.com/office/drawing/2014/main" id="{077D3CD0-F260-9955-318A-F622EFD90237}"/>
              </a:ext>
            </a:extLst>
          </p:cNvPr>
          <p:cNvPicPr>
            <a:picLocks noChangeAspect="1"/>
          </p:cNvPicPr>
          <p:nvPr/>
        </p:nvPicPr>
        <p:blipFill>
          <a:blip r:embed="rId8"/>
          <a:stretch>
            <a:fillRect/>
          </a:stretch>
        </p:blipFill>
        <p:spPr>
          <a:xfrm>
            <a:off x="5228858" y="342000"/>
            <a:ext cx="5979331" cy="4942208"/>
          </a:xfrm>
          <a:prstGeom prst="rect">
            <a:avLst/>
          </a:prstGeom>
        </p:spPr>
      </p:pic>
      <p:cxnSp>
        <p:nvCxnSpPr>
          <p:cNvPr id="11" name="Rechte verbindingslijn 10">
            <a:extLst>
              <a:ext uri="{FF2B5EF4-FFF2-40B4-BE49-F238E27FC236}">
                <a16:creationId xmlns:a16="http://schemas.microsoft.com/office/drawing/2014/main" id="{7A5A71B6-75DC-F1C8-334B-06D8937EA55E}"/>
              </a:ext>
            </a:extLst>
          </p:cNvPr>
          <p:cNvCxnSpPr/>
          <p:nvPr/>
        </p:nvCxnSpPr>
        <p:spPr>
          <a:xfrm>
            <a:off x="5522614" y="1937442"/>
            <a:ext cx="5504507"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12" name="Rechte verbindingslijn 11">
            <a:extLst>
              <a:ext uri="{FF2B5EF4-FFF2-40B4-BE49-F238E27FC236}">
                <a16:creationId xmlns:a16="http://schemas.microsoft.com/office/drawing/2014/main" id="{A03E89CC-3EFB-2F03-1F8A-419FC7CEF19A}"/>
              </a:ext>
            </a:extLst>
          </p:cNvPr>
          <p:cNvCxnSpPr/>
          <p:nvPr/>
        </p:nvCxnSpPr>
        <p:spPr>
          <a:xfrm>
            <a:off x="5522614" y="2153217"/>
            <a:ext cx="5504507"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13" name="Rechte verbindingslijn 12">
            <a:extLst>
              <a:ext uri="{FF2B5EF4-FFF2-40B4-BE49-F238E27FC236}">
                <a16:creationId xmlns:a16="http://schemas.microsoft.com/office/drawing/2014/main" id="{7354B02C-001A-8980-4351-1CB21A6FD903}"/>
              </a:ext>
            </a:extLst>
          </p:cNvPr>
          <p:cNvCxnSpPr>
            <a:cxnSpLocks/>
          </p:cNvCxnSpPr>
          <p:nvPr/>
        </p:nvCxnSpPr>
        <p:spPr>
          <a:xfrm>
            <a:off x="5522614" y="1937442"/>
            <a:ext cx="0" cy="215775"/>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16" name="Rechte verbindingslijn 15">
            <a:extLst>
              <a:ext uri="{FF2B5EF4-FFF2-40B4-BE49-F238E27FC236}">
                <a16:creationId xmlns:a16="http://schemas.microsoft.com/office/drawing/2014/main" id="{54557DC2-0D60-E48F-FB68-138E17CC6C19}"/>
              </a:ext>
            </a:extLst>
          </p:cNvPr>
          <p:cNvCxnSpPr>
            <a:cxnSpLocks/>
          </p:cNvCxnSpPr>
          <p:nvPr/>
        </p:nvCxnSpPr>
        <p:spPr>
          <a:xfrm>
            <a:off x="11025612" y="1937441"/>
            <a:ext cx="0" cy="215775"/>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9255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4D47675F-A3B2-4F71-98A8-0C8ECD2D6907}"/>
              </a:ext>
            </a:extLst>
          </p:cNvPr>
          <p:cNvSpPr>
            <a:spLocks noGrp="1"/>
          </p:cNvSpPr>
          <p:nvPr>
            <p:ph idx="1"/>
          </p:nvPr>
        </p:nvSpPr>
        <p:spPr/>
        <p:txBody>
          <a:bodyPr/>
          <a:lstStyle/>
          <a:p>
            <a:r>
              <a:rPr lang="nl-BE" err="1"/>
              <a:t>Instances</a:t>
            </a:r>
            <a:endParaRPr lang="nl-BE"/>
          </a:p>
        </p:txBody>
      </p:sp>
      <p:sp>
        <p:nvSpPr>
          <p:cNvPr id="3" name="Titel 2">
            <a:extLst>
              <a:ext uri="{FF2B5EF4-FFF2-40B4-BE49-F238E27FC236}">
                <a16:creationId xmlns:a16="http://schemas.microsoft.com/office/drawing/2014/main" id="{4C52D130-24CB-4614-B3EF-E9BDFA926641}"/>
              </a:ext>
            </a:extLst>
          </p:cNvPr>
          <p:cNvSpPr>
            <a:spLocks noGrp="1"/>
          </p:cNvSpPr>
          <p:nvPr>
            <p:ph type="title"/>
          </p:nvPr>
        </p:nvSpPr>
        <p:spPr/>
        <p:txBody>
          <a:bodyPr/>
          <a:lstStyle/>
          <a:p>
            <a:r>
              <a:rPr lang="nl-BE"/>
              <a:t>Werking</a:t>
            </a:r>
          </a:p>
        </p:txBody>
      </p:sp>
      <p:sp>
        <p:nvSpPr>
          <p:cNvPr id="4" name="Tijdelijke aanduiding voor dianummer 3">
            <a:extLst>
              <a:ext uri="{FF2B5EF4-FFF2-40B4-BE49-F238E27FC236}">
                <a16:creationId xmlns:a16="http://schemas.microsoft.com/office/drawing/2014/main" id="{2D45F303-9455-470B-82CA-F967C3563CC3}"/>
              </a:ext>
            </a:extLst>
          </p:cNvPr>
          <p:cNvSpPr>
            <a:spLocks noGrp="1"/>
          </p:cNvSpPr>
          <p:nvPr>
            <p:ph type="sldNum" sz="quarter" idx="11"/>
          </p:nvPr>
        </p:nvSpPr>
        <p:spPr/>
        <p:txBody>
          <a:bodyPr/>
          <a:lstStyle/>
          <a:p>
            <a:fld id="{3B80295F-48CD-49FC-897A-CCEC919B8070}" type="slidenum">
              <a:rPr lang="nl-BE" smtClean="0"/>
              <a:pPr/>
              <a:t>15</a:t>
            </a:fld>
            <a:endParaRPr lang="nl-BE"/>
          </a:p>
        </p:txBody>
      </p:sp>
      <p:sp>
        <p:nvSpPr>
          <p:cNvPr id="5" name="Tijdelijke aanduiding voor voettekst 4">
            <a:extLst>
              <a:ext uri="{FF2B5EF4-FFF2-40B4-BE49-F238E27FC236}">
                <a16:creationId xmlns:a16="http://schemas.microsoft.com/office/drawing/2014/main" id="{50463807-AFF7-4F47-9EAB-52797D6A6ADC}"/>
              </a:ext>
            </a:extLst>
          </p:cNvPr>
          <p:cNvSpPr>
            <a:spLocks noGrp="1"/>
          </p:cNvSpPr>
          <p:nvPr>
            <p:ph type="ftr" sz="quarter" idx="12"/>
          </p:nvPr>
        </p:nvSpPr>
        <p:spPr/>
        <p:txBody>
          <a:bodyPr/>
          <a:lstStyle/>
          <a:p>
            <a:r>
              <a:rPr lang="nl-BE"/>
              <a:t>FHX </a:t>
            </a:r>
            <a:r>
              <a:rPr lang="nl-BE" err="1"/>
              <a:t>Parsing</a:t>
            </a:r>
            <a:r>
              <a:rPr lang="nl-BE"/>
              <a:t> Tool</a:t>
            </a:r>
          </a:p>
        </p:txBody>
      </p:sp>
      <p:graphicFrame>
        <p:nvGraphicFramePr>
          <p:cNvPr id="7" name="Diagram 6"/>
          <p:cNvGraphicFramePr/>
          <p:nvPr/>
        </p:nvGraphicFramePr>
        <p:xfrm>
          <a:off x="263352" y="4345293"/>
          <a:ext cx="4896544" cy="21783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8" name="Diagram 17">
            <a:extLst>
              <a:ext uri="{FF2B5EF4-FFF2-40B4-BE49-F238E27FC236}">
                <a16:creationId xmlns:a16="http://schemas.microsoft.com/office/drawing/2014/main" id="{4F35B471-E0E1-E933-0332-D1D35884CF33}"/>
              </a:ext>
            </a:extLst>
          </p:cNvPr>
          <p:cNvGraphicFramePr/>
          <p:nvPr>
            <p:extLst>
              <p:ext uri="{D42A27DB-BD31-4B8C-83A1-F6EECF244321}">
                <p14:modId xmlns:p14="http://schemas.microsoft.com/office/powerpoint/2010/main" val="233866513"/>
              </p:ext>
            </p:extLst>
          </p:nvPr>
        </p:nvGraphicFramePr>
        <p:xfrm>
          <a:off x="4505928" y="554384"/>
          <a:ext cx="6440368" cy="471228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610898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C704CE7E-B9E9-47A1-A901-10B5BC662866}"/>
              </a:ext>
            </a:extLst>
          </p:cNvPr>
          <p:cNvSpPr>
            <a:spLocks noGrp="1"/>
          </p:cNvSpPr>
          <p:nvPr>
            <p:ph idx="1"/>
          </p:nvPr>
        </p:nvSpPr>
        <p:spPr/>
        <p:txBody>
          <a:bodyPr/>
          <a:lstStyle/>
          <a:p>
            <a:pPr>
              <a:lnSpc>
                <a:spcPct val="100000"/>
              </a:lnSpc>
            </a:pPr>
            <a:r>
              <a:rPr lang="nl-BE"/>
              <a:t>Instance </a:t>
            </a:r>
            <a:br>
              <a:rPr lang="nl-BE"/>
            </a:br>
            <a:r>
              <a:rPr lang="nl-BE"/>
              <a:t>database</a:t>
            </a:r>
          </a:p>
        </p:txBody>
      </p:sp>
      <p:sp>
        <p:nvSpPr>
          <p:cNvPr id="3" name="Titel 2">
            <a:extLst>
              <a:ext uri="{FF2B5EF4-FFF2-40B4-BE49-F238E27FC236}">
                <a16:creationId xmlns:a16="http://schemas.microsoft.com/office/drawing/2014/main" id="{DE7EDA00-C869-48FE-B80A-84B0F9EE6908}"/>
              </a:ext>
            </a:extLst>
          </p:cNvPr>
          <p:cNvSpPr>
            <a:spLocks noGrp="1"/>
          </p:cNvSpPr>
          <p:nvPr>
            <p:ph type="title"/>
          </p:nvPr>
        </p:nvSpPr>
        <p:spPr/>
        <p:txBody>
          <a:bodyPr/>
          <a:lstStyle/>
          <a:p>
            <a:r>
              <a:rPr lang="nl-BE"/>
              <a:t>Werking</a:t>
            </a:r>
          </a:p>
        </p:txBody>
      </p:sp>
      <p:sp>
        <p:nvSpPr>
          <p:cNvPr id="4" name="Tijdelijke aanduiding voor dianummer 3">
            <a:extLst>
              <a:ext uri="{FF2B5EF4-FFF2-40B4-BE49-F238E27FC236}">
                <a16:creationId xmlns:a16="http://schemas.microsoft.com/office/drawing/2014/main" id="{FE724638-4E22-4AB8-BA81-9C1B97C69C62}"/>
              </a:ext>
            </a:extLst>
          </p:cNvPr>
          <p:cNvSpPr>
            <a:spLocks noGrp="1"/>
          </p:cNvSpPr>
          <p:nvPr>
            <p:ph type="sldNum" sz="quarter" idx="11"/>
          </p:nvPr>
        </p:nvSpPr>
        <p:spPr/>
        <p:txBody>
          <a:bodyPr/>
          <a:lstStyle/>
          <a:p>
            <a:fld id="{3B80295F-48CD-49FC-897A-CCEC919B8070}" type="slidenum">
              <a:rPr lang="nl-BE" smtClean="0"/>
              <a:pPr/>
              <a:t>16</a:t>
            </a:fld>
            <a:endParaRPr lang="nl-BE"/>
          </a:p>
        </p:txBody>
      </p:sp>
      <p:sp>
        <p:nvSpPr>
          <p:cNvPr id="5" name="Tijdelijke aanduiding voor voettekst 4">
            <a:extLst>
              <a:ext uri="{FF2B5EF4-FFF2-40B4-BE49-F238E27FC236}">
                <a16:creationId xmlns:a16="http://schemas.microsoft.com/office/drawing/2014/main" id="{C2B1E3CD-59E5-4653-9150-E225C41DC190}"/>
              </a:ext>
            </a:extLst>
          </p:cNvPr>
          <p:cNvSpPr>
            <a:spLocks noGrp="1"/>
          </p:cNvSpPr>
          <p:nvPr>
            <p:ph type="ftr" sz="quarter" idx="12"/>
          </p:nvPr>
        </p:nvSpPr>
        <p:spPr/>
        <p:txBody>
          <a:bodyPr/>
          <a:lstStyle/>
          <a:p>
            <a:r>
              <a:rPr lang="nl-BE"/>
              <a:t>FHX </a:t>
            </a:r>
            <a:r>
              <a:rPr lang="nl-BE" err="1"/>
              <a:t>Parsing</a:t>
            </a:r>
            <a:r>
              <a:rPr lang="nl-BE"/>
              <a:t> Tool</a:t>
            </a:r>
          </a:p>
        </p:txBody>
      </p:sp>
      <p:graphicFrame>
        <p:nvGraphicFramePr>
          <p:cNvPr id="7" name="Diagram 6"/>
          <p:cNvGraphicFramePr/>
          <p:nvPr>
            <p:extLst>
              <p:ext uri="{D42A27DB-BD31-4B8C-83A1-F6EECF244321}">
                <p14:modId xmlns:p14="http://schemas.microsoft.com/office/powerpoint/2010/main" val="2720598596"/>
              </p:ext>
            </p:extLst>
          </p:nvPr>
        </p:nvGraphicFramePr>
        <p:xfrm>
          <a:off x="263352" y="4345293"/>
          <a:ext cx="4896544" cy="21783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Afbeelding 8">
            <a:extLst>
              <a:ext uri="{FF2B5EF4-FFF2-40B4-BE49-F238E27FC236}">
                <a16:creationId xmlns:a16="http://schemas.microsoft.com/office/drawing/2014/main" id="{4323E554-B758-1E83-CF9F-3771A27524A2}"/>
              </a:ext>
            </a:extLst>
          </p:cNvPr>
          <p:cNvPicPr>
            <a:picLocks noChangeAspect="1"/>
          </p:cNvPicPr>
          <p:nvPr/>
        </p:nvPicPr>
        <p:blipFill rotWithShape="1">
          <a:blip r:embed="rId8"/>
          <a:srcRect r="184" b="20497"/>
          <a:stretch/>
        </p:blipFill>
        <p:spPr>
          <a:xfrm>
            <a:off x="3519259" y="342001"/>
            <a:ext cx="8409389" cy="3794047"/>
          </a:xfrm>
          <a:prstGeom prst="rect">
            <a:avLst/>
          </a:prstGeom>
        </p:spPr>
      </p:pic>
      <p:sp>
        <p:nvSpPr>
          <p:cNvPr id="6" name="Rechthoek 5">
            <a:extLst>
              <a:ext uri="{FF2B5EF4-FFF2-40B4-BE49-F238E27FC236}">
                <a16:creationId xmlns:a16="http://schemas.microsoft.com/office/drawing/2014/main" id="{7863BBBD-E341-BE68-A97A-68EC16960547}"/>
              </a:ext>
            </a:extLst>
          </p:cNvPr>
          <p:cNvSpPr/>
          <p:nvPr/>
        </p:nvSpPr>
        <p:spPr>
          <a:xfrm rot="5400000">
            <a:off x="3261249" y="967704"/>
            <a:ext cx="3476531" cy="2960512"/>
          </a:xfrm>
          <a:prstGeom prst="rect">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nl-BE">
              <a:solidFill>
                <a:srgbClr val="FF0000"/>
              </a:solidFill>
            </a:endParaRPr>
          </a:p>
        </p:txBody>
      </p:sp>
      <p:sp>
        <p:nvSpPr>
          <p:cNvPr id="10" name="Rechthoek 9">
            <a:extLst>
              <a:ext uri="{FF2B5EF4-FFF2-40B4-BE49-F238E27FC236}">
                <a16:creationId xmlns:a16="http://schemas.microsoft.com/office/drawing/2014/main" id="{3A2FE2C8-67B7-3818-A61C-F2CCDF9E4DED}"/>
              </a:ext>
            </a:extLst>
          </p:cNvPr>
          <p:cNvSpPr/>
          <p:nvPr/>
        </p:nvSpPr>
        <p:spPr>
          <a:xfrm rot="5400000">
            <a:off x="6100332" y="1191646"/>
            <a:ext cx="3685468" cy="2303696"/>
          </a:xfrm>
          <a:prstGeom prst="rect">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nl-BE">
              <a:solidFill>
                <a:srgbClr val="FF0000"/>
              </a:solidFill>
            </a:endParaRPr>
          </a:p>
        </p:txBody>
      </p:sp>
      <p:sp>
        <p:nvSpPr>
          <p:cNvPr id="11" name="Rechthoek 10">
            <a:extLst>
              <a:ext uri="{FF2B5EF4-FFF2-40B4-BE49-F238E27FC236}">
                <a16:creationId xmlns:a16="http://schemas.microsoft.com/office/drawing/2014/main" id="{EF56E5D1-B081-6927-AE51-8A6BCA969915}"/>
              </a:ext>
            </a:extLst>
          </p:cNvPr>
          <p:cNvSpPr/>
          <p:nvPr/>
        </p:nvSpPr>
        <p:spPr>
          <a:xfrm rot="5400000">
            <a:off x="8796275" y="1832452"/>
            <a:ext cx="3685468" cy="1022080"/>
          </a:xfrm>
          <a:prstGeom prst="rect">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nl-BE">
              <a:solidFill>
                <a:srgbClr val="FF0000"/>
              </a:solidFill>
            </a:endParaRPr>
          </a:p>
        </p:txBody>
      </p:sp>
      <p:sp>
        <p:nvSpPr>
          <p:cNvPr id="8" name="Tekstvak 7">
            <a:extLst>
              <a:ext uri="{FF2B5EF4-FFF2-40B4-BE49-F238E27FC236}">
                <a16:creationId xmlns:a16="http://schemas.microsoft.com/office/drawing/2014/main" id="{FDDA79EC-A67E-A1F4-3A83-3076C4B4B39A}"/>
              </a:ext>
            </a:extLst>
          </p:cNvPr>
          <p:cNvSpPr txBox="1"/>
          <p:nvPr/>
        </p:nvSpPr>
        <p:spPr>
          <a:xfrm>
            <a:off x="9818872" y="4207873"/>
            <a:ext cx="1631933" cy="553998"/>
          </a:xfrm>
          <a:prstGeom prst="rect">
            <a:avLst/>
          </a:prstGeom>
          <a:noFill/>
        </p:spPr>
        <p:txBody>
          <a:bodyPr wrap="square" rtlCol="0">
            <a:spAutoFit/>
          </a:bodyPr>
          <a:lstStyle/>
          <a:p>
            <a:r>
              <a:rPr lang="en-US" sz="3000">
                <a:solidFill>
                  <a:srgbClr val="000000"/>
                </a:solidFill>
                <a:latin typeface="Trebuchet MS" pitchFamily="34" charset="0"/>
              </a:rPr>
              <a:t>Instance</a:t>
            </a:r>
            <a:endParaRPr lang="nl-BE" sz="3000">
              <a:solidFill>
                <a:srgbClr val="000000"/>
              </a:solidFill>
              <a:latin typeface="Trebuchet MS" pitchFamily="34" charset="0"/>
            </a:endParaRPr>
          </a:p>
        </p:txBody>
      </p:sp>
      <p:sp>
        <p:nvSpPr>
          <p:cNvPr id="12" name="Tekstvak 11">
            <a:extLst>
              <a:ext uri="{FF2B5EF4-FFF2-40B4-BE49-F238E27FC236}">
                <a16:creationId xmlns:a16="http://schemas.microsoft.com/office/drawing/2014/main" id="{BB977B31-C1C0-29EB-32FD-14E8D21A22B1}"/>
              </a:ext>
            </a:extLst>
          </p:cNvPr>
          <p:cNvSpPr txBox="1"/>
          <p:nvPr/>
        </p:nvSpPr>
        <p:spPr>
          <a:xfrm>
            <a:off x="6987524" y="4210235"/>
            <a:ext cx="1911083" cy="553998"/>
          </a:xfrm>
          <a:prstGeom prst="rect">
            <a:avLst/>
          </a:prstGeom>
          <a:noFill/>
        </p:spPr>
        <p:txBody>
          <a:bodyPr wrap="square" rtlCol="0">
            <a:spAutoFit/>
          </a:bodyPr>
          <a:lstStyle/>
          <a:p>
            <a:r>
              <a:rPr lang="en-US" sz="3000">
                <a:solidFill>
                  <a:srgbClr val="000000"/>
                </a:solidFill>
                <a:latin typeface="Trebuchet MS" pitchFamily="34" charset="0"/>
              </a:rPr>
              <a:t>Attributes</a:t>
            </a:r>
            <a:endParaRPr lang="nl-BE" sz="3000">
              <a:solidFill>
                <a:srgbClr val="000000"/>
              </a:solidFill>
              <a:latin typeface="Trebuchet MS" pitchFamily="34" charset="0"/>
            </a:endParaRPr>
          </a:p>
        </p:txBody>
      </p:sp>
      <p:sp>
        <p:nvSpPr>
          <p:cNvPr id="13" name="Tekstvak 12">
            <a:extLst>
              <a:ext uri="{FF2B5EF4-FFF2-40B4-BE49-F238E27FC236}">
                <a16:creationId xmlns:a16="http://schemas.microsoft.com/office/drawing/2014/main" id="{A6454938-5264-3D59-52E8-68E259E3B718}"/>
              </a:ext>
            </a:extLst>
          </p:cNvPr>
          <p:cNvSpPr txBox="1"/>
          <p:nvPr/>
        </p:nvSpPr>
        <p:spPr>
          <a:xfrm>
            <a:off x="4293997" y="4210235"/>
            <a:ext cx="1411034" cy="553998"/>
          </a:xfrm>
          <a:prstGeom prst="rect">
            <a:avLst/>
          </a:prstGeom>
          <a:noFill/>
        </p:spPr>
        <p:txBody>
          <a:bodyPr wrap="square" rtlCol="0">
            <a:spAutoFit/>
          </a:bodyPr>
          <a:lstStyle/>
          <a:p>
            <a:r>
              <a:rPr lang="en-US" sz="3000">
                <a:solidFill>
                  <a:srgbClr val="000000"/>
                </a:solidFill>
                <a:latin typeface="Trebuchet MS" pitchFamily="34" charset="0"/>
              </a:rPr>
              <a:t>Classes</a:t>
            </a:r>
            <a:endParaRPr lang="nl-BE" sz="3000">
              <a:solidFill>
                <a:srgbClr val="000000"/>
              </a:solidFill>
              <a:latin typeface="Trebuchet MS" pitchFamily="34" charset="0"/>
            </a:endParaRPr>
          </a:p>
        </p:txBody>
      </p:sp>
    </p:spTree>
    <p:extLst>
      <p:ext uri="{BB962C8B-B14F-4D97-AF65-F5344CB8AC3E}">
        <p14:creationId xmlns:p14="http://schemas.microsoft.com/office/powerpoint/2010/main" val="3456599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C704CE7E-B9E9-47A1-A901-10B5BC662866}"/>
              </a:ext>
            </a:extLst>
          </p:cNvPr>
          <p:cNvSpPr>
            <a:spLocks noGrp="1"/>
          </p:cNvSpPr>
          <p:nvPr>
            <p:ph idx="1"/>
          </p:nvPr>
        </p:nvSpPr>
        <p:spPr/>
        <p:txBody>
          <a:bodyPr/>
          <a:lstStyle/>
          <a:p>
            <a:pPr>
              <a:lnSpc>
                <a:spcPct val="200000"/>
              </a:lnSpc>
            </a:pPr>
            <a:r>
              <a:rPr lang="en-US"/>
              <a:t>Access Database </a:t>
            </a:r>
            <a:r>
              <a:rPr lang="en-US">
                <a:sym typeface="Wingdings" panose="05000000000000000000" pitchFamily="2" charset="2"/>
              </a:rPr>
              <a:t> </a:t>
            </a:r>
            <a:r>
              <a:rPr lang="en-US"/>
              <a:t>SQL Server</a:t>
            </a:r>
          </a:p>
          <a:p>
            <a:pPr>
              <a:lnSpc>
                <a:spcPct val="200000"/>
              </a:lnSpc>
            </a:pPr>
            <a:r>
              <a:rPr lang="en-US" err="1"/>
              <a:t>Overzicht</a:t>
            </a:r>
            <a:endParaRPr lang="en-US"/>
          </a:p>
          <a:p>
            <a:pPr>
              <a:lnSpc>
                <a:spcPct val="200000"/>
              </a:lnSpc>
            </a:pPr>
            <a:endParaRPr lang="nl-BE"/>
          </a:p>
        </p:txBody>
      </p:sp>
      <p:sp>
        <p:nvSpPr>
          <p:cNvPr id="3" name="Titel 2">
            <a:extLst>
              <a:ext uri="{FF2B5EF4-FFF2-40B4-BE49-F238E27FC236}">
                <a16:creationId xmlns:a16="http://schemas.microsoft.com/office/drawing/2014/main" id="{DE7EDA00-C869-48FE-B80A-84B0F9EE6908}"/>
              </a:ext>
            </a:extLst>
          </p:cNvPr>
          <p:cNvSpPr>
            <a:spLocks noGrp="1"/>
          </p:cNvSpPr>
          <p:nvPr>
            <p:ph type="title"/>
          </p:nvPr>
        </p:nvSpPr>
        <p:spPr/>
        <p:txBody>
          <a:bodyPr/>
          <a:lstStyle/>
          <a:p>
            <a:r>
              <a:rPr lang="nl-BE"/>
              <a:t>uitdagingen</a:t>
            </a:r>
          </a:p>
        </p:txBody>
      </p:sp>
      <p:sp>
        <p:nvSpPr>
          <p:cNvPr id="4" name="Tijdelijke aanduiding voor dianummer 3">
            <a:extLst>
              <a:ext uri="{FF2B5EF4-FFF2-40B4-BE49-F238E27FC236}">
                <a16:creationId xmlns:a16="http://schemas.microsoft.com/office/drawing/2014/main" id="{FE724638-4E22-4AB8-BA81-9C1B97C69C62}"/>
              </a:ext>
            </a:extLst>
          </p:cNvPr>
          <p:cNvSpPr>
            <a:spLocks noGrp="1"/>
          </p:cNvSpPr>
          <p:nvPr>
            <p:ph type="sldNum" sz="quarter" idx="11"/>
          </p:nvPr>
        </p:nvSpPr>
        <p:spPr/>
        <p:txBody>
          <a:bodyPr/>
          <a:lstStyle/>
          <a:p>
            <a:fld id="{3B80295F-48CD-49FC-897A-CCEC919B8070}" type="slidenum">
              <a:rPr lang="nl-BE" smtClean="0"/>
              <a:pPr/>
              <a:t>17</a:t>
            </a:fld>
            <a:endParaRPr lang="nl-BE"/>
          </a:p>
        </p:txBody>
      </p:sp>
      <p:sp>
        <p:nvSpPr>
          <p:cNvPr id="5" name="Tijdelijke aanduiding voor voettekst 4">
            <a:extLst>
              <a:ext uri="{FF2B5EF4-FFF2-40B4-BE49-F238E27FC236}">
                <a16:creationId xmlns:a16="http://schemas.microsoft.com/office/drawing/2014/main" id="{C2B1E3CD-59E5-4653-9150-E225C41DC190}"/>
              </a:ext>
            </a:extLst>
          </p:cNvPr>
          <p:cNvSpPr>
            <a:spLocks noGrp="1"/>
          </p:cNvSpPr>
          <p:nvPr>
            <p:ph type="ftr" sz="quarter" idx="12"/>
          </p:nvPr>
        </p:nvSpPr>
        <p:spPr/>
        <p:txBody>
          <a:bodyPr/>
          <a:lstStyle/>
          <a:p>
            <a:r>
              <a:rPr lang="nl-BE"/>
              <a:t>FHX </a:t>
            </a:r>
            <a:r>
              <a:rPr lang="nl-BE" err="1"/>
              <a:t>Parsing</a:t>
            </a:r>
            <a:r>
              <a:rPr lang="nl-BE"/>
              <a:t> Tool</a:t>
            </a:r>
          </a:p>
        </p:txBody>
      </p:sp>
      <p:pic>
        <p:nvPicPr>
          <p:cNvPr id="8" name="Afbeelding 7">
            <a:extLst>
              <a:ext uri="{FF2B5EF4-FFF2-40B4-BE49-F238E27FC236}">
                <a16:creationId xmlns:a16="http://schemas.microsoft.com/office/drawing/2014/main" id="{6098F71B-666B-24C7-8077-386DD1A0E50F}"/>
              </a:ext>
            </a:extLst>
          </p:cNvPr>
          <p:cNvPicPr>
            <a:picLocks noChangeAspect="1"/>
          </p:cNvPicPr>
          <p:nvPr/>
        </p:nvPicPr>
        <p:blipFill>
          <a:blip r:embed="rId3"/>
          <a:stretch>
            <a:fillRect/>
          </a:stretch>
        </p:blipFill>
        <p:spPr>
          <a:xfrm>
            <a:off x="3177766" y="2418790"/>
            <a:ext cx="9014234" cy="2756720"/>
          </a:xfrm>
          <a:prstGeom prst="rect">
            <a:avLst/>
          </a:prstGeom>
        </p:spPr>
      </p:pic>
    </p:spTree>
    <p:extLst>
      <p:ext uri="{BB962C8B-B14F-4D97-AF65-F5344CB8AC3E}">
        <p14:creationId xmlns:p14="http://schemas.microsoft.com/office/powerpoint/2010/main" val="1454831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200000"/>
              </a:lnSpc>
            </a:pPr>
            <a:r>
              <a:rPr lang="en-GB" dirty="0"/>
              <a:t>Parsing Tool</a:t>
            </a:r>
          </a:p>
          <a:p>
            <a:pPr>
              <a:lnSpc>
                <a:spcPct val="200000"/>
              </a:lnSpc>
            </a:pPr>
            <a:r>
              <a:rPr lang="en-GB" dirty="0" err="1"/>
              <a:t>Opportuniteit</a:t>
            </a:r>
            <a:endParaRPr lang="en-GB" dirty="0"/>
          </a:p>
          <a:p>
            <a:pPr>
              <a:lnSpc>
                <a:spcPct val="200000"/>
              </a:lnSpc>
            </a:pPr>
            <a:endParaRPr lang="en-GB" dirty="0"/>
          </a:p>
          <a:p>
            <a:pPr>
              <a:lnSpc>
                <a:spcPct val="200000"/>
              </a:lnSpc>
            </a:pPr>
            <a:endParaRPr lang="en-GB" dirty="0"/>
          </a:p>
        </p:txBody>
      </p:sp>
      <p:sp>
        <p:nvSpPr>
          <p:cNvPr id="3" name="Title 2"/>
          <p:cNvSpPr>
            <a:spLocks noGrp="1"/>
          </p:cNvSpPr>
          <p:nvPr>
            <p:ph type="title"/>
          </p:nvPr>
        </p:nvSpPr>
        <p:spPr/>
        <p:txBody>
          <a:bodyPr/>
          <a:lstStyle/>
          <a:p>
            <a:r>
              <a:rPr lang="en-GB" err="1"/>
              <a:t>Besluit</a:t>
            </a:r>
            <a:endParaRPr lang="en-GB"/>
          </a:p>
        </p:txBody>
      </p:sp>
      <p:sp>
        <p:nvSpPr>
          <p:cNvPr id="4" name="Slide Number Placeholder 3"/>
          <p:cNvSpPr>
            <a:spLocks noGrp="1"/>
          </p:cNvSpPr>
          <p:nvPr>
            <p:ph type="sldNum" sz="quarter" idx="11"/>
          </p:nvPr>
        </p:nvSpPr>
        <p:spPr/>
        <p:txBody>
          <a:bodyPr/>
          <a:lstStyle/>
          <a:p>
            <a:fld id="{3B80295F-48CD-49FC-897A-CCEC919B8070}" type="slidenum">
              <a:rPr lang="nl-BE" smtClean="0"/>
              <a:pPr/>
              <a:t>18</a:t>
            </a:fld>
            <a:endParaRPr lang="nl-BE"/>
          </a:p>
        </p:txBody>
      </p:sp>
      <p:sp>
        <p:nvSpPr>
          <p:cNvPr id="5" name="Footer Placeholder 4"/>
          <p:cNvSpPr>
            <a:spLocks noGrp="1"/>
          </p:cNvSpPr>
          <p:nvPr>
            <p:ph type="ftr" sz="quarter" idx="12"/>
          </p:nvPr>
        </p:nvSpPr>
        <p:spPr/>
        <p:txBody>
          <a:bodyPr/>
          <a:lstStyle/>
          <a:p>
            <a:r>
              <a:rPr lang="nl-BE"/>
              <a:t>FHX Parsing Tool</a:t>
            </a:r>
          </a:p>
        </p:txBody>
      </p:sp>
      <p:pic>
        <p:nvPicPr>
          <p:cNvPr id="3074" name="Picture 2" descr="Very Demotivational - efficiency - Very Demotivational Posters - Start Your  Day Wrong - Demotivational Posters | Very Demotivational | Funny Pictures |  Funny Posters | Funny Meme - Cheezburger"/>
          <p:cNvPicPr>
            <a:picLocks noChangeAspect="1" noChangeArrowheads="1"/>
          </p:cNvPicPr>
          <p:nvPr/>
        </p:nvPicPr>
        <p:blipFill rotWithShape="1">
          <a:blip r:embed="rId3">
            <a:extLst>
              <a:ext uri="{28A0092B-C50C-407E-A947-70E740481C1C}">
                <a14:useLocalDpi xmlns:a14="http://schemas.microsoft.com/office/drawing/2010/main" val="0"/>
              </a:ext>
            </a:extLst>
          </a:blip>
          <a:srcRect b="3157"/>
          <a:stretch/>
        </p:blipFill>
        <p:spPr bwMode="auto">
          <a:xfrm>
            <a:off x="5591944" y="1268759"/>
            <a:ext cx="4968552" cy="4481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231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E7EDA00-C869-48FE-B80A-84B0F9EE6908}"/>
              </a:ext>
            </a:extLst>
          </p:cNvPr>
          <p:cNvSpPr>
            <a:spLocks noGrp="1"/>
          </p:cNvSpPr>
          <p:nvPr>
            <p:ph type="title"/>
          </p:nvPr>
        </p:nvSpPr>
        <p:spPr/>
        <p:txBody>
          <a:bodyPr/>
          <a:lstStyle/>
          <a:p>
            <a:r>
              <a:rPr lang="nl-BE"/>
              <a:t>Demo</a:t>
            </a:r>
          </a:p>
        </p:txBody>
      </p:sp>
      <p:sp>
        <p:nvSpPr>
          <p:cNvPr id="4" name="Tijdelijke aanduiding voor dianummer 3">
            <a:extLst>
              <a:ext uri="{FF2B5EF4-FFF2-40B4-BE49-F238E27FC236}">
                <a16:creationId xmlns:a16="http://schemas.microsoft.com/office/drawing/2014/main" id="{FE724638-4E22-4AB8-BA81-9C1B97C69C62}"/>
              </a:ext>
            </a:extLst>
          </p:cNvPr>
          <p:cNvSpPr>
            <a:spLocks noGrp="1"/>
          </p:cNvSpPr>
          <p:nvPr>
            <p:ph type="sldNum" sz="quarter" idx="11"/>
          </p:nvPr>
        </p:nvSpPr>
        <p:spPr/>
        <p:txBody>
          <a:bodyPr/>
          <a:lstStyle/>
          <a:p>
            <a:fld id="{3B80295F-48CD-49FC-897A-CCEC919B8070}" type="slidenum">
              <a:rPr lang="nl-BE" smtClean="0"/>
              <a:pPr/>
              <a:t>19</a:t>
            </a:fld>
            <a:endParaRPr lang="nl-BE"/>
          </a:p>
        </p:txBody>
      </p:sp>
      <p:sp>
        <p:nvSpPr>
          <p:cNvPr id="5" name="Tijdelijke aanduiding voor voettekst 4">
            <a:extLst>
              <a:ext uri="{FF2B5EF4-FFF2-40B4-BE49-F238E27FC236}">
                <a16:creationId xmlns:a16="http://schemas.microsoft.com/office/drawing/2014/main" id="{C2B1E3CD-59E5-4653-9150-E225C41DC190}"/>
              </a:ext>
            </a:extLst>
          </p:cNvPr>
          <p:cNvSpPr>
            <a:spLocks noGrp="1"/>
          </p:cNvSpPr>
          <p:nvPr>
            <p:ph type="ftr" sz="quarter" idx="12"/>
          </p:nvPr>
        </p:nvSpPr>
        <p:spPr/>
        <p:txBody>
          <a:bodyPr/>
          <a:lstStyle/>
          <a:p>
            <a:r>
              <a:rPr lang="nl-BE"/>
              <a:t>FHX </a:t>
            </a:r>
            <a:r>
              <a:rPr lang="nl-BE" err="1"/>
              <a:t>Parsing</a:t>
            </a:r>
            <a:r>
              <a:rPr lang="nl-BE"/>
              <a:t> Tool</a:t>
            </a:r>
          </a:p>
        </p:txBody>
      </p:sp>
      <p:pic>
        <p:nvPicPr>
          <p:cNvPr id="1026" name="Picture 2" descr="3,247 Demo Vectoren, Illustraties en Clipart - 123RF">
            <a:extLst>
              <a:ext uri="{FF2B5EF4-FFF2-40B4-BE49-F238E27FC236}">
                <a16:creationId xmlns:a16="http://schemas.microsoft.com/office/drawing/2014/main" id="{6945D1B7-A844-9FB4-318B-8F74557789A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958505" y="1874197"/>
            <a:ext cx="6274990" cy="3109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909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00000"/>
              </a:lnSpc>
            </a:pPr>
            <a:r>
              <a:rPr lang="en-US" dirty="0"/>
              <a:t>PA Solutions</a:t>
            </a:r>
          </a:p>
          <a:p>
            <a:pPr>
              <a:lnSpc>
                <a:spcPct val="100000"/>
              </a:lnSpc>
            </a:pPr>
            <a:r>
              <a:rPr lang="en-US" dirty="0" err="1"/>
              <a:t>Probleemstelling</a:t>
            </a:r>
            <a:r>
              <a:rPr lang="en-US" dirty="0"/>
              <a:t> </a:t>
            </a:r>
          </a:p>
          <a:p>
            <a:pPr>
              <a:lnSpc>
                <a:spcPct val="100000"/>
              </a:lnSpc>
            </a:pPr>
            <a:r>
              <a:rPr lang="en-US" dirty="0" err="1"/>
              <a:t>Doelstellingen</a:t>
            </a:r>
            <a:endParaRPr lang="en-US" dirty="0"/>
          </a:p>
          <a:p>
            <a:pPr>
              <a:lnSpc>
                <a:spcPct val="100000"/>
              </a:lnSpc>
            </a:pPr>
            <a:r>
              <a:rPr lang="en-US" dirty="0" err="1"/>
              <a:t>Werking</a:t>
            </a:r>
            <a:r>
              <a:rPr lang="en-US" dirty="0"/>
              <a:t> </a:t>
            </a:r>
            <a:r>
              <a:rPr lang="en-US" dirty="0" err="1"/>
              <a:t>programma</a:t>
            </a:r>
            <a:endParaRPr lang="en-US" dirty="0"/>
          </a:p>
          <a:p>
            <a:pPr>
              <a:lnSpc>
                <a:spcPct val="100000"/>
              </a:lnSpc>
            </a:pPr>
            <a:r>
              <a:rPr lang="en-US" dirty="0" err="1"/>
              <a:t>Uitdagingen</a:t>
            </a:r>
            <a:r>
              <a:rPr lang="en-US" dirty="0"/>
              <a:t> </a:t>
            </a:r>
            <a:r>
              <a:rPr lang="en-US" dirty="0" err="1"/>
              <a:t>en</a:t>
            </a:r>
            <a:r>
              <a:rPr lang="en-US" dirty="0"/>
              <a:t> demo</a:t>
            </a:r>
          </a:p>
          <a:p>
            <a:pPr>
              <a:lnSpc>
                <a:spcPct val="100000"/>
              </a:lnSpc>
            </a:pPr>
            <a:r>
              <a:rPr lang="en-US" dirty="0" err="1"/>
              <a:t>Besluit</a:t>
            </a:r>
            <a:endParaRPr lang="en-US" dirty="0"/>
          </a:p>
          <a:p>
            <a:pPr>
              <a:lnSpc>
                <a:spcPct val="100000"/>
              </a:lnSpc>
            </a:pPr>
            <a:r>
              <a:rPr lang="en-US" dirty="0" err="1"/>
              <a:t>Vragenronde</a:t>
            </a:r>
            <a:endParaRPr lang="en-US" dirty="0"/>
          </a:p>
        </p:txBody>
      </p:sp>
      <p:sp>
        <p:nvSpPr>
          <p:cNvPr id="3" name="Title 2"/>
          <p:cNvSpPr>
            <a:spLocks noGrp="1"/>
          </p:cNvSpPr>
          <p:nvPr>
            <p:ph type="title"/>
          </p:nvPr>
        </p:nvSpPr>
        <p:spPr/>
        <p:txBody>
          <a:bodyPr/>
          <a:lstStyle/>
          <a:p>
            <a:r>
              <a:rPr lang="en-US" err="1"/>
              <a:t>Inhoud</a:t>
            </a:r>
            <a:endParaRPr lang="en-US"/>
          </a:p>
        </p:txBody>
      </p:sp>
      <p:sp>
        <p:nvSpPr>
          <p:cNvPr id="4" name="Slide Number Placeholder 3"/>
          <p:cNvSpPr>
            <a:spLocks noGrp="1"/>
          </p:cNvSpPr>
          <p:nvPr>
            <p:ph type="sldNum" sz="quarter" idx="11"/>
          </p:nvPr>
        </p:nvSpPr>
        <p:spPr/>
        <p:txBody>
          <a:bodyPr/>
          <a:lstStyle/>
          <a:p>
            <a:fld id="{3B80295F-48CD-49FC-897A-CCEC919B8070}" type="slidenum">
              <a:rPr lang="nl-BE" smtClean="0"/>
              <a:pPr/>
              <a:t>2</a:t>
            </a:fld>
            <a:endParaRPr lang="nl-BE"/>
          </a:p>
        </p:txBody>
      </p:sp>
      <p:sp>
        <p:nvSpPr>
          <p:cNvPr id="5" name="Footer Placeholder 4"/>
          <p:cNvSpPr>
            <a:spLocks noGrp="1"/>
          </p:cNvSpPr>
          <p:nvPr>
            <p:ph type="ftr" sz="quarter" idx="12"/>
          </p:nvPr>
        </p:nvSpPr>
        <p:spPr/>
        <p:txBody>
          <a:bodyPr/>
          <a:lstStyle/>
          <a:p>
            <a:r>
              <a:rPr lang="nl-BE"/>
              <a:t>FHX Parsing Tool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E7EDA00-C869-48FE-B80A-84B0F9EE6908}"/>
              </a:ext>
            </a:extLst>
          </p:cNvPr>
          <p:cNvSpPr>
            <a:spLocks noGrp="1"/>
          </p:cNvSpPr>
          <p:nvPr>
            <p:ph type="title"/>
          </p:nvPr>
        </p:nvSpPr>
        <p:spPr/>
        <p:txBody>
          <a:bodyPr/>
          <a:lstStyle/>
          <a:p>
            <a:r>
              <a:rPr lang="nl-BE"/>
              <a:t>Vragenronde</a:t>
            </a:r>
          </a:p>
        </p:txBody>
      </p:sp>
      <p:sp>
        <p:nvSpPr>
          <p:cNvPr id="4" name="Tijdelijke aanduiding voor dianummer 3">
            <a:extLst>
              <a:ext uri="{FF2B5EF4-FFF2-40B4-BE49-F238E27FC236}">
                <a16:creationId xmlns:a16="http://schemas.microsoft.com/office/drawing/2014/main" id="{FE724638-4E22-4AB8-BA81-9C1B97C69C62}"/>
              </a:ext>
            </a:extLst>
          </p:cNvPr>
          <p:cNvSpPr>
            <a:spLocks noGrp="1"/>
          </p:cNvSpPr>
          <p:nvPr>
            <p:ph type="sldNum" sz="quarter" idx="11"/>
          </p:nvPr>
        </p:nvSpPr>
        <p:spPr/>
        <p:txBody>
          <a:bodyPr/>
          <a:lstStyle/>
          <a:p>
            <a:fld id="{3B80295F-48CD-49FC-897A-CCEC919B8070}" type="slidenum">
              <a:rPr lang="nl-BE" smtClean="0"/>
              <a:pPr/>
              <a:t>20</a:t>
            </a:fld>
            <a:endParaRPr lang="nl-BE"/>
          </a:p>
        </p:txBody>
      </p:sp>
      <p:sp>
        <p:nvSpPr>
          <p:cNvPr id="5" name="Tijdelijke aanduiding voor voettekst 4">
            <a:extLst>
              <a:ext uri="{FF2B5EF4-FFF2-40B4-BE49-F238E27FC236}">
                <a16:creationId xmlns:a16="http://schemas.microsoft.com/office/drawing/2014/main" id="{C2B1E3CD-59E5-4653-9150-E225C41DC190}"/>
              </a:ext>
            </a:extLst>
          </p:cNvPr>
          <p:cNvSpPr>
            <a:spLocks noGrp="1"/>
          </p:cNvSpPr>
          <p:nvPr>
            <p:ph type="ftr" sz="quarter" idx="12"/>
          </p:nvPr>
        </p:nvSpPr>
        <p:spPr/>
        <p:txBody>
          <a:bodyPr/>
          <a:lstStyle/>
          <a:p>
            <a:r>
              <a:rPr lang="nl-BE"/>
              <a:t>FHX </a:t>
            </a:r>
            <a:r>
              <a:rPr lang="nl-BE" err="1"/>
              <a:t>Parsing</a:t>
            </a:r>
            <a:r>
              <a:rPr lang="nl-BE"/>
              <a:t> Tool</a:t>
            </a:r>
          </a:p>
        </p:txBody>
      </p:sp>
      <p:pic>
        <p:nvPicPr>
          <p:cNvPr id="2050" name="Picture 2" descr="Ik wil nul vragen tijdens mijn presentatie!” - De Monchy &amp; Bakker">
            <a:extLst>
              <a:ext uri="{FF2B5EF4-FFF2-40B4-BE49-F238E27FC236}">
                <a16:creationId xmlns:a16="http://schemas.microsoft.com/office/drawing/2014/main" id="{606B13A0-8EB4-BECB-4C64-1A29810D5C7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238500" y="1871662"/>
            <a:ext cx="5715000" cy="3114675"/>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055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stretch>
            <a:fillRect/>
          </a:stretch>
        </p:blipFill>
        <p:spPr>
          <a:xfrm>
            <a:off x="1904619" y="1153699"/>
            <a:ext cx="8382762" cy="4728919"/>
          </a:xfrm>
          <a:prstGeom prst="rect">
            <a:avLst/>
          </a:prstGeom>
        </p:spPr>
      </p:pic>
      <p:sp>
        <p:nvSpPr>
          <p:cNvPr id="3" name="Titel 2">
            <a:extLst>
              <a:ext uri="{FF2B5EF4-FFF2-40B4-BE49-F238E27FC236}">
                <a16:creationId xmlns:a16="http://schemas.microsoft.com/office/drawing/2014/main" id="{EBE0A640-ECE7-461D-AA36-CD01B4CB1BFB}"/>
              </a:ext>
            </a:extLst>
          </p:cNvPr>
          <p:cNvSpPr>
            <a:spLocks noGrp="1"/>
          </p:cNvSpPr>
          <p:nvPr>
            <p:ph type="title"/>
          </p:nvPr>
        </p:nvSpPr>
        <p:spPr/>
        <p:txBody>
          <a:bodyPr/>
          <a:lstStyle/>
          <a:p>
            <a:r>
              <a:rPr lang="nl-BE"/>
              <a:t>PA Solutions</a:t>
            </a:r>
          </a:p>
        </p:txBody>
      </p:sp>
      <p:sp>
        <p:nvSpPr>
          <p:cNvPr id="4" name="Tijdelijke aanduiding voor dianummer 3">
            <a:extLst>
              <a:ext uri="{FF2B5EF4-FFF2-40B4-BE49-F238E27FC236}">
                <a16:creationId xmlns:a16="http://schemas.microsoft.com/office/drawing/2014/main" id="{F347E3EB-A97B-4F82-9E06-2325DB2063E8}"/>
              </a:ext>
            </a:extLst>
          </p:cNvPr>
          <p:cNvSpPr>
            <a:spLocks noGrp="1"/>
          </p:cNvSpPr>
          <p:nvPr>
            <p:ph type="sldNum" sz="quarter" idx="11"/>
          </p:nvPr>
        </p:nvSpPr>
        <p:spPr/>
        <p:txBody>
          <a:bodyPr/>
          <a:lstStyle/>
          <a:p>
            <a:fld id="{3B80295F-48CD-49FC-897A-CCEC919B8070}" type="slidenum">
              <a:rPr lang="nl-BE" smtClean="0"/>
              <a:pPr/>
              <a:t>3</a:t>
            </a:fld>
            <a:endParaRPr lang="nl-BE"/>
          </a:p>
        </p:txBody>
      </p:sp>
      <p:sp>
        <p:nvSpPr>
          <p:cNvPr id="5" name="Tijdelijke aanduiding voor voettekst 4">
            <a:extLst>
              <a:ext uri="{FF2B5EF4-FFF2-40B4-BE49-F238E27FC236}">
                <a16:creationId xmlns:a16="http://schemas.microsoft.com/office/drawing/2014/main" id="{F0108114-1540-4AAB-946D-0FCC6BE82DD6}"/>
              </a:ext>
            </a:extLst>
          </p:cNvPr>
          <p:cNvSpPr>
            <a:spLocks noGrp="1"/>
          </p:cNvSpPr>
          <p:nvPr>
            <p:ph type="ftr" sz="quarter" idx="12"/>
          </p:nvPr>
        </p:nvSpPr>
        <p:spPr/>
        <p:txBody>
          <a:bodyPr/>
          <a:lstStyle/>
          <a:p>
            <a:r>
              <a:rPr lang="nl-BE"/>
              <a:t>FHX </a:t>
            </a:r>
            <a:r>
              <a:rPr lang="nl-BE" err="1"/>
              <a:t>Parsing</a:t>
            </a:r>
            <a:r>
              <a:rPr lang="nl-BE"/>
              <a:t> Tool</a:t>
            </a:r>
          </a:p>
        </p:txBody>
      </p:sp>
    </p:spTree>
    <p:extLst>
      <p:ext uri="{BB962C8B-B14F-4D97-AF65-F5344CB8AC3E}">
        <p14:creationId xmlns:p14="http://schemas.microsoft.com/office/powerpoint/2010/main" val="3091053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EBE0A640-ECE7-461D-AA36-CD01B4CB1BFB}"/>
              </a:ext>
            </a:extLst>
          </p:cNvPr>
          <p:cNvSpPr>
            <a:spLocks noGrp="1"/>
          </p:cNvSpPr>
          <p:nvPr>
            <p:ph type="title"/>
          </p:nvPr>
        </p:nvSpPr>
        <p:spPr/>
        <p:txBody>
          <a:bodyPr/>
          <a:lstStyle/>
          <a:p>
            <a:r>
              <a:rPr lang="nl-BE"/>
              <a:t>PA Solutions</a:t>
            </a:r>
          </a:p>
        </p:txBody>
      </p:sp>
      <p:sp>
        <p:nvSpPr>
          <p:cNvPr id="4" name="Tijdelijke aanduiding voor dianummer 3">
            <a:extLst>
              <a:ext uri="{FF2B5EF4-FFF2-40B4-BE49-F238E27FC236}">
                <a16:creationId xmlns:a16="http://schemas.microsoft.com/office/drawing/2014/main" id="{F347E3EB-A97B-4F82-9E06-2325DB2063E8}"/>
              </a:ext>
            </a:extLst>
          </p:cNvPr>
          <p:cNvSpPr>
            <a:spLocks noGrp="1"/>
          </p:cNvSpPr>
          <p:nvPr>
            <p:ph type="sldNum" sz="quarter" idx="11"/>
          </p:nvPr>
        </p:nvSpPr>
        <p:spPr/>
        <p:txBody>
          <a:bodyPr/>
          <a:lstStyle/>
          <a:p>
            <a:fld id="{3B80295F-48CD-49FC-897A-CCEC919B8070}" type="slidenum">
              <a:rPr lang="nl-BE" smtClean="0"/>
              <a:pPr/>
              <a:t>4</a:t>
            </a:fld>
            <a:endParaRPr lang="nl-BE"/>
          </a:p>
        </p:txBody>
      </p:sp>
      <p:sp>
        <p:nvSpPr>
          <p:cNvPr id="5" name="Tijdelijke aanduiding voor voettekst 4">
            <a:extLst>
              <a:ext uri="{FF2B5EF4-FFF2-40B4-BE49-F238E27FC236}">
                <a16:creationId xmlns:a16="http://schemas.microsoft.com/office/drawing/2014/main" id="{F0108114-1540-4AAB-946D-0FCC6BE82DD6}"/>
              </a:ext>
            </a:extLst>
          </p:cNvPr>
          <p:cNvSpPr>
            <a:spLocks noGrp="1"/>
          </p:cNvSpPr>
          <p:nvPr>
            <p:ph type="ftr" sz="quarter" idx="12"/>
          </p:nvPr>
        </p:nvSpPr>
        <p:spPr/>
        <p:txBody>
          <a:bodyPr/>
          <a:lstStyle/>
          <a:p>
            <a:r>
              <a:rPr lang="nl-BE"/>
              <a:t>FHX </a:t>
            </a:r>
            <a:r>
              <a:rPr lang="nl-BE" err="1"/>
              <a:t>Parsing</a:t>
            </a:r>
            <a:r>
              <a:rPr lang="nl-BE"/>
              <a:t> Tool</a:t>
            </a:r>
          </a:p>
        </p:txBody>
      </p:sp>
      <p:sp>
        <p:nvSpPr>
          <p:cNvPr id="8" name="Content Placeholder 7"/>
          <p:cNvSpPr>
            <a:spLocks noGrp="1"/>
          </p:cNvSpPr>
          <p:nvPr>
            <p:ph idx="1"/>
          </p:nvPr>
        </p:nvSpPr>
        <p:spPr/>
        <p:txBody>
          <a:bodyPr/>
          <a:lstStyle/>
          <a:p>
            <a:endParaRPr lang="en-GB"/>
          </a:p>
        </p:txBody>
      </p:sp>
      <p:pic>
        <p:nvPicPr>
          <p:cNvPr id="9" name="Picture 8"/>
          <p:cNvPicPr>
            <a:picLocks noChangeAspect="1"/>
          </p:cNvPicPr>
          <p:nvPr/>
        </p:nvPicPr>
        <p:blipFill>
          <a:blip r:embed="rId3"/>
          <a:stretch>
            <a:fillRect/>
          </a:stretch>
        </p:blipFill>
        <p:spPr>
          <a:xfrm>
            <a:off x="720000" y="1916832"/>
            <a:ext cx="3629532" cy="2566464"/>
          </a:xfrm>
          <a:prstGeom prst="rect">
            <a:avLst/>
          </a:prstGeom>
        </p:spPr>
      </p:pic>
      <p:pic>
        <p:nvPicPr>
          <p:cNvPr id="10" name="Tijdelijke aanduiding voor inhoud 5">
            <a:extLst>
              <a:ext uri="{FF2B5EF4-FFF2-40B4-BE49-F238E27FC236}">
                <a16:creationId xmlns:a16="http://schemas.microsoft.com/office/drawing/2014/main" id="{ED3B2EB5-5A11-4DB2-92B3-3483F02A468B}"/>
              </a:ext>
            </a:extLst>
          </p:cNvPr>
          <p:cNvPicPr>
            <a:picLocks noChangeAspect="1"/>
          </p:cNvPicPr>
          <p:nvPr/>
        </p:nvPicPr>
        <p:blipFill>
          <a:blip r:embed="rId4"/>
          <a:stretch>
            <a:fillRect/>
          </a:stretch>
        </p:blipFill>
        <p:spPr>
          <a:xfrm>
            <a:off x="4447185" y="1623812"/>
            <a:ext cx="7641811" cy="3484376"/>
          </a:xfrm>
          <a:prstGeom prst="rect">
            <a:avLst/>
          </a:prstGeom>
        </p:spPr>
      </p:pic>
    </p:spTree>
    <p:extLst>
      <p:ext uri="{BB962C8B-B14F-4D97-AF65-F5344CB8AC3E}">
        <p14:creationId xmlns:p14="http://schemas.microsoft.com/office/powerpoint/2010/main" val="3680975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EBE0A640-ECE7-461D-AA36-CD01B4CB1BFB}"/>
              </a:ext>
            </a:extLst>
          </p:cNvPr>
          <p:cNvSpPr>
            <a:spLocks noGrp="1"/>
          </p:cNvSpPr>
          <p:nvPr>
            <p:ph type="title"/>
          </p:nvPr>
        </p:nvSpPr>
        <p:spPr/>
        <p:txBody>
          <a:bodyPr/>
          <a:lstStyle/>
          <a:p>
            <a:r>
              <a:rPr lang="nl-BE"/>
              <a:t>PA Solutions</a:t>
            </a:r>
          </a:p>
        </p:txBody>
      </p:sp>
      <p:sp>
        <p:nvSpPr>
          <p:cNvPr id="4" name="Tijdelijke aanduiding voor dianummer 3">
            <a:extLst>
              <a:ext uri="{FF2B5EF4-FFF2-40B4-BE49-F238E27FC236}">
                <a16:creationId xmlns:a16="http://schemas.microsoft.com/office/drawing/2014/main" id="{F347E3EB-A97B-4F82-9E06-2325DB2063E8}"/>
              </a:ext>
            </a:extLst>
          </p:cNvPr>
          <p:cNvSpPr>
            <a:spLocks noGrp="1"/>
          </p:cNvSpPr>
          <p:nvPr>
            <p:ph type="sldNum" sz="quarter" idx="11"/>
          </p:nvPr>
        </p:nvSpPr>
        <p:spPr/>
        <p:txBody>
          <a:bodyPr/>
          <a:lstStyle/>
          <a:p>
            <a:fld id="{3B80295F-48CD-49FC-897A-CCEC919B8070}" type="slidenum">
              <a:rPr lang="nl-BE" smtClean="0"/>
              <a:pPr/>
              <a:t>5</a:t>
            </a:fld>
            <a:endParaRPr lang="nl-BE"/>
          </a:p>
        </p:txBody>
      </p:sp>
      <p:sp>
        <p:nvSpPr>
          <p:cNvPr id="5" name="Tijdelijke aanduiding voor voettekst 4">
            <a:extLst>
              <a:ext uri="{FF2B5EF4-FFF2-40B4-BE49-F238E27FC236}">
                <a16:creationId xmlns:a16="http://schemas.microsoft.com/office/drawing/2014/main" id="{F0108114-1540-4AAB-946D-0FCC6BE82DD6}"/>
              </a:ext>
            </a:extLst>
          </p:cNvPr>
          <p:cNvSpPr>
            <a:spLocks noGrp="1"/>
          </p:cNvSpPr>
          <p:nvPr>
            <p:ph type="ftr" sz="quarter" idx="12"/>
          </p:nvPr>
        </p:nvSpPr>
        <p:spPr/>
        <p:txBody>
          <a:bodyPr/>
          <a:lstStyle/>
          <a:p>
            <a:r>
              <a:rPr lang="nl-BE"/>
              <a:t>FHX </a:t>
            </a:r>
            <a:r>
              <a:rPr lang="nl-BE" err="1"/>
              <a:t>Parsing</a:t>
            </a:r>
            <a:r>
              <a:rPr lang="nl-BE"/>
              <a:t> Tool</a:t>
            </a:r>
          </a:p>
        </p:txBody>
      </p:sp>
      <p:pic>
        <p:nvPicPr>
          <p:cNvPr id="2" name="Content Placeholder 1"/>
          <p:cNvPicPr>
            <a:picLocks noGrp="1" noChangeAspect="1"/>
          </p:cNvPicPr>
          <p:nvPr>
            <p:ph idx="1"/>
          </p:nvPr>
        </p:nvPicPr>
        <p:blipFill>
          <a:blip r:embed="rId3"/>
          <a:stretch>
            <a:fillRect/>
          </a:stretch>
        </p:blipFill>
        <p:spPr>
          <a:xfrm>
            <a:off x="1811524" y="1166951"/>
            <a:ext cx="8568952" cy="4785353"/>
          </a:xfrm>
          <a:prstGeom prst="rect">
            <a:avLst/>
          </a:prstGeom>
        </p:spPr>
      </p:pic>
    </p:spTree>
    <p:extLst>
      <p:ext uri="{BB962C8B-B14F-4D97-AF65-F5344CB8AC3E}">
        <p14:creationId xmlns:p14="http://schemas.microsoft.com/office/powerpoint/2010/main" val="492998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EBE0A640-ECE7-461D-AA36-CD01B4CB1BFB}"/>
              </a:ext>
            </a:extLst>
          </p:cNvPr>
          <p:cNvSpPr>
            <a:spLocks noGrp="1"/>
          </p:cNvSpPr>
          <p:nvPr>
            <p:ph type="title"/>
          </p:nvPr>
        </p:nvSpPr>
        <p:spPr/>
        <p:txBody>
          <a:bodyPr/>
          <a:lstStyle/>
          <a:p>
            <a:r>
              <a:rPr lang="nl-BE"/>
              <a:t>PA Solutions</a:t>
            </a:r>
          </a:p>
        </p:txBody>
      </p:sp>
      <p:sp>
        <p:nvSpPr>
          <p:cNvPr id="4" name="Tijdelijke aanduiding voor dianummer 3">
            <a:extLst>
              <a:ext uri="{FF2B5EF4-FFF2-40B4-BE49-F238E27FC236}">
                <a16:creationId xmlns:a16="http://schemas.microsoft.com/office/drawing/2014/main" id="{F347E3EB-A97B-4F82-9E06-2325DB2063E8}"/>
              </a:ext>
            </a:extLst>
          </p:cNvPr>
          <p:cNvSpPr>
            <a:spLocks noGrp="1"/>
          </p:cNvSpPr>
          <p:nvPr>
            <p:ph type="sldNum" sz="quarter" idx="11"/>
          </p:nvPr>
        </p:nvSpPr>
        <p:spPr/>
        <p:txBody>
          <a:bodyPr/>
          <a:lstStyle/>
          <a:p>
            <a:fld id="{3B80295F-48CD-49FC-897A-CCEC919B8070}" type="slidenum">
              <a:rPr lang="nl-BE" smtClean="0"/>
              <a:pPr/>
              <a:t>6</a:t>
            </a:fld>
            <a:endParaRPr lang="nl-BE"/>
          </a:p>
        </p:txBody>
      </p:sp>
      <p:sp>
        <p:nvSpPr>
          <p:cNvPr id="5" name="Tijdelijke aanduiding voor voettekst 4">
            <a:extLst>
              <a:ext uri="{FF2B5EF4-FFF2-40B4-BE49-F238E27FC236}">
                <a16:creationId xmlns:a16="http://schemas.microsoft.com/office/drawing/2014/main" id="{F0108114-1540-4AAB-946D-0FCC6BE82DD6}"/>
              </a:ext>
            </a:extLst>
          </p:cNvPr>
          <p:cNvSpPr>
            <a:spLocks noGrp="1"/>
          </p:cNvSpPr>
          <p:nvPr>
            <p:ph type="ftr" sz="quarter" idx="12"/>
          </p:nvPr>
        </p:nvSpPr>
        <p:spPr/>
        <p:txBody>
          <a:bodyPr/>
          <a:lstStyle/>
          <a:p>
            <a:r>
              <a:rPr lang="nl-BE"/>
              <a:t>FHX </a:t>
            </a:r>
            <a:r>
              <a:rPr lang="nl-BE" err="1"/>
              <a:t>Parsing</a:t>
            </a:r>
            <a:r>
              <a:rPr lang="nl-BE"/>
              <a:t> Tool</a:t>
            </a:r>
          </a:p>
        </p:txBody>
      </p:sp>
      <p:pic>
        <p:nvPicPr>
          <p:cNvPr id="9" name="Content Placeholder 8"/>
          <p:cNvPicPr>
            <a:picLocks noGrp="1" noChangeAspect="1"/>
          </p:cNvPicPr>
          <p:nvPr>
            <p:ph idx="1"/>
          </p:nvPr>
        </p:nvPicPr>
        <p:blipFill>
          <a:blip r:embed="rId3"/>
          <a:stretch>
            <a:fillRect/>
          </a:stretch>
        </p:blipFill>
        <p:spPr>
          <a:xfrm>
            <a:off x="0" y="1471401"/>
            <a:ext cx="12192000" cy="3789785"/>
          </a:xfrm>
          <a:prstGeom prst="rect">
            <a:avLst/>
          </a:prstGeom>
        </p:spPr>
      </p:pic>
    </p:spTree>
    <p:extLst>
      <p:ext uri="{BB962C8B-B14F-4D97-AF65-F5344CB8AC3E}">
        <p14:creationId xmlns:p14="http://schemas.microsoft.com/office/powerpoint/2010/main" val="3225250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3DB4140C-2FD1-40EE-9559-D75F91A38733}"/>
              </a:ext>
            </a:extLst>
          </p:cNvPr>
          <p:cNvSpPr>
            <a:spLocks noGrp="1"/>
          </p:cNvSpPr>
          <p:nvPr>
            <p:ph idx="1"/>
          </p:nvPr>
        </p:nvSpPr>
        <p:spPr/>
        <p:txBody>
          <a:bodyPr/>
          <a:lstStyle/>
          <a:p>
            <a:pPr>
              <a:lnSpc>
                <a:spcPct val="150000"/>
              </a:lnSpc>
            </a:pPr>
            <a:r>
              <a:rPr lang="nl-BE" dirty="0"/>
              <a:t>DCS systeem</a:t>
            </a:r>
          </a:p>
          <a:p>
            <a:pPr>
              <a:lnSpc>
                <a:spcPct val="150000"/>
              </a:lnSpc>
            </a:pPr>
            <a:r>
              <a:rPr lang="nl-BE" dirty="0" err="1"/>
              <a:t>Process</a:t>
            </a:r>
            <a:r>
              <a:rPr lang="nl-BE" dirty="0"/>
              <a:t> </a:t>
            </a:r>
            <a:r>
              <a:rPr lang="nl-BE" dirty="0" err="1"/>
              <a:t>network</a:t>
            </a:r>
            <a:endParaRPr lang="nl-BE" dirty="0"/>
          </a:p>
          <a:p>
            <a:pPr>
              <a:lnSpc>
                <a:spcPct val="150000"/>
              </a:lnSpc>
            </a:pPr>
            <a:r>
              <a:rPr lang="nl-BE" dirty="0"/>
              <a:t>Centraal</a:t>
            </a:r>
          </a:p>
          <a:p>
            <a:pPr>
              <a:lnSpc>
                <a:spcPct val="150000"/>
              </a:lnSpc>
            </a:pPr>
            <a:r>
              <a:rPr lang="nl-BE" dirty="0"/>
              <a:t>Interfaces</a:t>
            </a:r>
          </a:p>
          <a:p>
            <a:pPr>
              <a:lnSpc>
                <a:spcPct val="150000"/>
              </a:lnSpc>
            </a:pPr>
            <a:r>
              <a:rPr lang="nl-BE" dirty="0"/>
              <a:t>PLC</a:t>
            </a:r>
          </a:p>
        </p:txBody>
      </p:sp>
      <p:sp>
        <p:nvSpPr>
          <p:cNvPr id="3" name="Titel 2">
            <a:extLst>
              <a:ext uri="{FF2B5EF4-FFF2-40B4-BE49-F238E27FC236}">
                <a16:creationId xmlns:a16="http://schemas.microsoft.com/office/drawing/2014/main" id="{9BADCE32-F979-41ED-AF97-8E236CCD6B72}"/>
              </a:ext>
            </a:extLst>
          </p:cNvPr>
          <p:cNvSpPr>
            <a:spLocks noGrp="1"/>
          </p:cNvSpPr>
          <p:nvPr>
            <p:ph type="title"/>
          </p:nvPr>
        </p:nvSpPr>
        <p:spPr/>
        <p:txBody>
          <a:bodyPr/>
          <a:lstStyle/>
          <a:p>
            <a:r>
              <a:rPr lang="nl-BE"/>
              <a:t>Probleemstelling</a:t>
            </a:r>
          </a:p>
        </p:txBody>
      </p:sp>
      <p:sp>
        <p:nvSpPr>
          <p:cNvPr id="4" name="Tijdelijke aanduiding voor dianummer 3">
            <a:extLst>
              <a:ext uri="{FF2B5EF4-FFF2-40B4-BE49-F238E27FC236}">
                <a16:creationId xmlns:a16="http://schemas.microsoft.com/office/drawing/2014/main" id="{503D0527-82BB-4D8B-BD76-508FC407A524}"/>
              </a:ext>
            </a:extLst>
          </p:cNvPr>
          <p:cNvSpPr>
            <a:spLocks noGrp="1"/>
          </p:cNvSpPr>
          <p:nvPr>
            <p:ph type="sldNum" sz="quarter" idx="11"/>
          </p:nvPr>
        </p:nvSpPr>
        <p:spPr/>
        <p:txBody>
          <a:bodyPr/>
          <a:lstStyle/>
          <a:p>
            <a:fld id="{3B80295F-48CD-49FC-897A-CCEC919B8070}" type="slidenum">
              <a:rPr lang="nl-BE" smtClean="0"/>
              <a:pPr/>
              <a:t>7</a:t>
            </a:fld>
            <a:endParaRPr lang="nl-BE"/>
          </a:p>
        </p:txBody>
      </p:sp>
      <p:sp>
        <p:nvSpPr>
          <p:cNvPr id="5" name="Tijdelijke aanduiding voor voettekst 4">
            <a:extLst>
              <a:ext uri="{FF2B5EF4-FFF2-40B4-BE49-F238E27FC236}">
                <a16:creationId xmlns:a16="http://schemas.microsoft.com/office/drawing/2014/main" id="{44EC1F77-4AC5-4642-A09E-529EAB0A4E3A}"/>
              </a:ext>
            </a:extLst>
          </p:cNvPr>
          <p:cNvSpPr>
            <a:spLocks noGrp="1"/>
          </p:cNvSpPr>
          <p:nvPr>
            <p:ph type="ftr" sz="quarter" idx="12"/>
          </p:nvPr>
        </p:nvSpPr>
        <p:spPr/>
        <p:txBody>
          <a:bodyPr/>
          <a:lstStyle/>
          <a:p>
            <a:r>
              <a:rPr lang="nl-BE"/>
              <a:t>FHX </a:t>
            </a:r>
            <a:r>
              <a:rPr lang="nl-BE" err="1"/>
              <a:t>Parsing</a:t>
            </a:r>
            <a:r>
              <a:rPr lang="nl-BE"/>
              <a:t> Tool</a:t>
            </a:r>
          </a:p>
        </p:txBody>
      </p:sp>
      <p:pic>
        <p:nvPicPr>
          <p:cNvPr id="7" name="Afbeelding 6">
            <a:extLst>
              <a:ext uri="{FF2B5EF4-FFF2-40B4-BE49-F238E27FC236}">
                <a16:creationId xmlns:a16="http://schemas.microsoft.com/office/drawing/2014/main" id="{3860A0AA-D86D-23AF-8B35-DF2FDBC67F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4348" y="1152000"/>
            <a:ext cx="8124548" cy="4829800"/>
          </a:xfrm>
          <a:prstGeom prst="rect">
            <a:avLst/>
          </a:prstGeom>
        </p:spPr>
      </p:pic>
    </p:spTree>
    <p:extLst>
      <p:ext uri="{BB962C8B-B14F-4D97-AF65-F5344CB8AC3E}">
        <p14:creationId xmlns:p14="http://schemas.microsoft.com/office/powerpoint/2010/main" val="1038629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3DB4140C-2FD1-40EE-9559-D75F91A38733}"/>
              </a:ext>
            </a:extLst>
          </p:cNvPr>
          <p:cNvSpPr>
            <a:spLocks noGrp="1"/>
          </p:cNvSpPr>
          <p:nvPr>
            <p:ph idx="1"/>
          </p:nvPr>
        </p:nvSpPr>
        <p:spPr/>
        <p:txBody>
          <a:bodyPr/>
          <a:lstStyle/>
          <a:p>
            <a:pPr>
              <a:lnSpc>
                <a:spcPct val="150000"/>
              </a:lnSpc>
            </a:pPr>
            <a:r>
              <a:rPr lang="nl-BE"/>
              <a:t>SQL Database</a:t>
            </a:r>
          </a:p>
          <a:p>
            <a:pPr>
              <a:lnSpc>
                <a:spcPct val="150000"/>
              </a:lnSpc>
            </a:pPr>
            <a:r>
              <a:rPr lang="nl-BE"/>
              <a:t>Bulk Editing</a:t>
            </a:r>
          </a:p>
          <a:p>
            <a:pPr>
              <a:lnSpc>
                <a:spcPct val="150000"/>
              </a:lnSpc>
            </a:pPr>
            <a:r>
              <a:rPr lang="nl-BE"/>
              <a:t>Analyse</a:t>
            </a:r>
          </a:p>
          <a:p>
            <a:pPr>
              <a:lnSpc>
                <a:spcPct val="150000"/>
              </a:lnSpc>
            </a:pPr>
            <a:r>
              <a:rPr lang="nl-BE"/>
              <a:t>Documentatie</a:t>
            </a:r>
          </a:p>
          <a:p>
            <a:pPr>
              <a:lnSpc>
                <a:spcPct val="150000"/>
              </a:lnSpc>
            </a:pPr>
            <a:r>
              <a:rPr lang="nl-BE"/>
              <a:t>Impact DeltaV</a:t>
            </a:r>
          </a:p>
        </p:txBody>
      </p:sp>
      <p:sp>
        <p:nvSpPr>
          <p:cNvPr id="3" name="Titel 2">
            <a:extLst>
              <a:ext uri="{FF2B5EF4-FFF2-40B4-BE49-F238E27FC236}">
                <a16:creationId xmlns:a16="http://schemas.microsoft.com/office/drawing/2014/main" id="{9BADCE32-F979-41ED-AF97-8E236CCD6B72}"/>
              </a:ext>
            </a:extLst>
          </p:cNvPr>
          <p:cNvSpPr>
            <a:spLocks noGrp="1"/>
          </p:cNvSpPr>
          <p:nvPr>
            <p:ph type="title"/>
          </p:nvPr>
        </p:nvSpPr>
        <p:spPr/>
        <p:txBody>
          <a:bodyPr/>
          <a:lstStyle/>
          <a:p>
            <a:r>
              <a:rPr lang="nl-BE"/>
              <a:t>Probleemstelling</a:t>
            </a:r>
          </a:p>
        </p:txBody>
      </p:sp>
      <p:sp>
        <p:nvSpPr>
          <p:cNvPr id="4" name="Tijdelijke aanduiding voor dianummer 3">
            <a:extLst>
              <a:ext uri="{FF2B5EF4-FFF2-40B4-BE49-F238E27FC236}">
                <a16:creationId xmlns:a16="http://schemas.microsoft.com/office/drawing/2014/main" id="{503D0527-82BB-4D8B-BD76-508FC407A524}"/>
              </a:ext>
            </a:extLst>
          </p:cNvPr>
          <p:cNvSpPr>
            <a:spLocks noGrp="1"/>
          </p:cNvSpPr>
          <p:nvPr>
            <p:ph type="sldNum" sz="quarter" idx="11"/>
          </p:nvPr>
        </p:nvSpPr>
        <p:spPr/>
        <p:txBody>
          <a:bodyPr/>
          <a:lstStyle/>
          <a:p>
            <a:fld id="{3B80295F-48CD-49FC-897A-CCEC919B8070}" type="slidenum">
              <a:rPr lang="nl-BE" smtClean="0"/>
              <a:pPr/>
              <a:t>8</a:t>
            </a:fld>
            <a:endParaRPr lang="nl-BE"/>
          </a:p>
        </p:txBody>
      </p:sp>
      <p:sp>
        <p:nvSpPr>
          <p:cNvPr id="5" name="Tijdelijke aanduiding voor voettekst 4">
            <a:extLst>
              <a:ext uri="{FF2B5EF4-FFF2-40B4-BE49-F238E27FC236}">
                <a16:creationId xmlns:a16="http://schemas.microsoft.com/office/drawing/2014/main" id="{44EC1F77-4AC5-4642-A09E-529EAB0A4E3A}"/>
              </a:ext>
            </a:extLst>
          </p:cNvPr>
          <p:cNvSpPr>
            <a:spLocks noGrp="1"/>
          </p:cNvSpPr>
          <p:nvPr>
            <p:ph type="ftr" sz="quarter" idx="12"/>
          </p:nvPr>
        </p:nvSpPr>
        <p:spPr/>
        <p:txBody>
          <a:bodyPr/>
          <a:lstStyle/>
          <a:p>
            <a:r>
              <a:rPr lang="nl-BE"/>
              <a:t>FHX </a:t>
            </a:r>
            <a:r>
              <a:rPr lang="nl-BE" err="1"/>
              <a:t>Parsing</a:t>
            </a:r>
            <a:r>
              <a:rPr lang="nl-BE"/>
              <a:t> Tool</a:t>
            </a:r>
          </a:p>
        </p:txBody>
      </p:sp>
      <p:graphicFrame>
        <p:nvGraphicFramePr>
          <p:cNvPr id="6" name="Diagram 5">
            <a:extLst>
              <a:ext uri="{FF2B5EF4-FFF2-40B4-BE49-F238E27FC236}">
                <a16:creationId xmlns:a16="http://schemas.microsoft.com/office/drawing/2014/main" id="{009D0034-8D9E-1249-459A-67FA9E36CF87}"/>
              </a:ext>
            </a:extLst>
          </p:cNvPr>
          <p:cNvGraphicFramePr/>
          <p:nvPr>
            <p:extLst>
              <p:ext uri="{D42A27DB-BD31-4B8C-83A1-F6EECF244321}">
                <p14:modId xmlns:p14="http://schemas.microsoft.com/office/powerpoint/2010/main" val="1130356361"/>
              </p:ext>
            </p:extLst>
          </p:nvPr>
        </p:nvGraphicFramePr>
        <p:xfrm>
          <a:off x="3510902" y="19160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kstvak 6">
            <a:extLst>
              <a:ext uri="{FF2B5EF4-FFF2-40B4-BE49-F238E27FC236}">
                <a16:creationId xmlns:a16="http://schemas.microsoft.com/office/drawing/2014/main" id="{3E4460CB-29B5-EDC0-1601-54F37ED838BF}"/>
              </a:ext>
            </a:extLst>
          </p:cNvPr>
          <p:cNvSpPr txBox="1"/>
          <p:nvPr/>
        </p:nvSpPr>
        <p:spPr>
          <a:xfrm>
            <a:off x="6787184" y="4717974"/>
            <a:ext cx="1691798" cy="338554"/>
          </a:xfrm>
          <a:prstGeom prst="rect">
            <a:avLst/>
          </a:prstGeom>
          <a:noFill/>
        </p:spPr>
        <p:txBody>
          <a:bodyPr wrap="square" rtlCol="0">
            <a:spAutoFit/>
          </a:bodyPr>
          <a:lstStyle/>
          <a:p>
            <a:r>
              <a:rPr lang="en-US" sz="1600" err="1"/>
              <a:t>Documentatie</a:t>
            </a:r>
            <a:endParaRPr lang="nl-BE" sz="1600"/>
          </a:p>
        </p:txBody>
      </p:sp>
    </p:spTree>
    <p:extLst>
      <p:ext uri="{BB962C8B-B14F-4D97-AF65-F5344CB8AC3E}">
        <p14:creationId xmlns:p14="http://schemas.microsoft.com/office/powerpoint/2010/main" val="2530112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62B88D43-47CF-4126-A3CC-6D3B69D10C5A}"/>
              </a:ext>
            </a:extLst>
          </p:cNvPr>
          <p:cNvSpPr>
            <a:spLocks noGrp="1"/>
          </p:cNvSpPr>
          <p:nvPr>
            <p:ph idx="1"/>
          </p:nvPr>
        </p:nvSpPr>
        <p:spPr/>
        <p:txBody>
          <a:bodyPr/>
          <a:lstStyle/>
          <a:p>
            <a:pPr>
              <a:lnSpc>
                <a:spcPct val="200000"/>
              </a:lnSpc>
            </a:pPr>
            <a:r>
              <a:rPr lang="nl-BE"/>
              <a:t>C# (Visual Studio)</a:t>
            </a:r>
          </a:p>
          <a:p>
            <a:pPr>
              <a:lnSpc>
                <a:spcPct val="200000"/>
              </a:lnSpc>
            </a:pPr>
            <a:r>
              <a:rPr lang="nl-BE"/>
              <a:t>FHX file van DeltaV</a:t>
            </a:r>
          </a:p>
          <a:p>
            <a:pPr>
              <a:lnSpc>
                <a:spcPct val="200000"/>
              </a:lnSpc>
            </a:pPr>
            <a:r>
              <a:rPr lang="nl-BE"/>
              <a:t>Database (Excel </a:t>
            </a:r>
            <a:r>
              <a:rPr lang="nl-BE">
                <a:sym typeface="Wingdings" panose="05000000000000000000" pitchFamily="2" charset="2"/>
              </a:rPr>
              <a:t></a:t>
            </a:r>
            <a:r>
              <a:rPr lang="en-US">
                <a:sym typeface="Wingdings" panose="05000000000000000000" pitchFamily="2" charset="2"/>
              </a:rPr>
              <a:t> </a:t>
            </a:r>
            <a:r>
              <a:rPr lang="nl-BE"/>
              <a:t>Access)</a:t>
            </a:r>
          </a:p>
          <a:p>
            <a:endParaRPr lang="nl-BE"/>
          </a:p>
        </p:txBody>
      </p:sp>
      <p:sp>
        <p:nvSpPr>
          <p:cNvPr id="3" name="Titel 2">
            <a:extLst>
              <a:ext uri="{FF2B5EF4-FFF2-40B4-BE49-F238E27FC236}">
                <a16:creationId xmlns:a16="http://schemas.microsoft.com/office/drawing/2014/main" id="{84DE11D7-DC18-4E8A-B5F1-23E932EAF2DA}"/>
              </a:ext>
            </a:extLst>
          </p:cNvPr>
          <p:cNvSpPr>
            <a:spLocks noGrp="1"/>
          </p:cNvSpPr>
          <p:nvPr>
            <p:ph type="title"/>
          </p:nvPr>
        </p:nvSpPr>
        <p:spPr/>
        <p:txBody>
          <a:bodyPr/>
          <a:lstStyle/>
          <a:p>
            <a:r>
              <a:rPr lang="nl-BE"/>
              <a:t>Vereisten</a:t>
            </a:r>
          </a:p>
        </p:txBody>
      </p:sp>
      <p:sp>
        <p:nvSpPr>
          <p:cNvPr id="4" name="Tijdelijke aanduiding voor dianummer 3">
            <a:extLst>
              <a:ext uri="{FF2B5EF4-FFF2-40B4-BE49-F238E27FC236}">
                <a16:creationId xmlns:a16="http://schemas.microsoft.com/office/drawing/2014/main" id="{BE550EA6-3DD6-45C7-9334-D6CD999C4999}"/>
              </a:ext>
            </a:extLst>
          </p:cNvPr>
          <p:cNvSpPr>
            <a:spLocks noGrp="1"/>
          </p:cNvSpPr>
          <p:nvPr>
            <p:ph type="sldNum" sz="quarter" idx="11"/>
          </p:nvPr>
        </p:nvSpPr>
        <p:spPr/>
        <p:txBody>
          <a:bodyPr/>
          <a:lstStyle/>
          <a:p>
            <a:fld id="{3B80295F-48CD-49FC-897A-CCEC919B8070}" type="slidenum">
              <a:rPr lang="nl-BE" smtClean="0"/>
              <a:pPr/>
              <a:t>9</a:t>
            </a:fld>
            <a:endParaRPr lang="nl-BE"/>
          </a:p>
        </p:txBody>
      </p:sp>
      <p:sp>
        <p:nvSpPr>
          <p:cNvPr id="5" name="Tijdelijke aanduiding voor voettekst 4">
            <a:extLst>
              <a:ext uri="{FF2B5EF4-FFF2-40B4-BE49-F238E27FC236}">
                <a16:creationId xmlns:a16="http://schemas.microsoft.com/office/drawing/2014/main" id="{53DBA3FB-8B2B-47BD-98F2-1D1D0779F7C2}"/>
              </a:ext>
            </a:extLst>
          </p:cNvPr>
          <p:cNvSpPr>
            <a:spLocks noGrp="1"/>
          </p:cNvSpPr>
          <p:nvPr>
            <p:ph type="ftr" sz="quarter" idx="12"/>
          </p:nvPr>
        </p:nvSpPr>
        <p:spPr/>
        <p:txBody>
          <a:bodyPr/>
          <a:lstStyle/>
          <a:p>
            <a:r>
              <a:rPr lang="nl-BE"/>
              <a:t>FHX </a:t>
            </a:r>
            <a:r>
              <a:rPr lang="nl-BE" err="1"/>
              <a:t>Parsing</a:t>
            </a:r>
            <a:r>
              <a:rPr lang="nl-BE"/>
              <a:t> Tool</a:t>
            </a:r>
          </a:p>
        </p:txBody>
      </p:sp>
      <p:graphicFrame>
        <p:nvGraphicFramePr>
          <p:cNvPr id="8" name="Diagram 7">
            <a:extLst>
              <a:ext uri="{FF2B5EF4-FFF2-40B4-BE49-F238E27FC236}">
                <a16:creationId xmlns:a16="http://schemas.microsoft.com/office/drawing/2014/main" id="{F5FB53D0-1E43-706D-385D-1C2716669816}"/>
              </a:ext>
            </a:extLst>
          </p:cNvPr>
          <p:cNvGraphicFramePr/>
          <p:nvPr>
            <p:extLst>
              <p:ext uri="{D42A27DB-BD31-4B8C-83A1-F6EECF244321}">
                <p14:modId xmlns:p14="http://schemas.microsoft.com/office/powerpoint/2010/main" val="94815440"/>
              </p:ext>
            </p:extLst>
          </p:nvPr>
        </p:nvGraphicFramePr>
        <p:xfrm>
          <a:off x="3510902" y="19160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kstvak 9">
            <a:extLst>
              <a:ext uri="{FF2B5EF4-FFF2-40B4-BE49-F238E27FC236}">
                <a16:creationId xmlns:a16="http://schemas.microsoft.com/office/drawing/2014/main" id="{39AD78AC-7187-6505-CC2E-6DA92EC5EB15}"/>
              </a:ext>
            </a:extLst>
          </p:cNvPr>
          <p:cNvSpPr txBox="1"/>
          <p:nvPr/>
        </p:nvSpPr>
        <p:spPr>
          <a:xfrm>
            <a:off x="6787184" y="4717974"/>
            <a:ext cx="1691798" cy="338554"/>
          </a:xfrm>
          <a:prstGeom prst="rect">
            <a:avLst/>
          </a:prstGeom>
          <a:noFill/>
        </p:spPr>
        <p:txBody>
          <a:bodyPr wrap="square" rtlCol="0">
            <a:spAutoFit/>
          </a:bodyPr>
          <a:lstStyle/>
          <a:p>
            <a:r>
              <a:rPr lang="en-US" sz="1600" err="1"/>
              <a:t>Documentatie</a:t>
            </a:r>
            <a:endParaRPr lang="nl-BE" sz="1600"/>
          </a:p>
        </p:txBody>
      </p:sp>
    </p:spTree>
    <p:extLst>
      <p:ext uri="{BB962C8B-B14F-4D97-AF65-F5344CB8AC3E}">
        <p14:creationId xmlns:p14="http://schemas.microsoft.com/office/powerpoint/2010/main" val="3444308588"/>
      </p:ext>
    </p:extLst>
  </p:cSld>
  <p:clrMapOvr>
    <a:masterClrMapping/>
  </p:clrMapOvr>
</p:sld>
</file>

<file path=ppt/theme/theme1.xml><?xml version="1.0" encoding="utf-8"?>
<a:theme xmlns:a="http://schemas.openxmlformats.org/drawingml/2006/main" name="TM_presentatie_eng">
  <a:themeElements>
    <a:clrScheme name="Lessius">
      <a:dk1>
        <a:srgbClr val="003C72"/>
      </a:dk1>
      <a:lt1>
        <a:srgbClr val="FFFFFF"/>
      </a:lt1>
      <a:dk2>
        <a:srgbClr val="003C72"/>
      </a:dk2>
      <a:lt2>
        <a:srgbClr val="FFFFFF"/>
      </a:lt2>
      <a:accent1>
        <a:srgbClr val="00A9E5"/>
      </a:accent1>
      <a:accent2>
        <a:srgbClr val="67CBEF"/>
      </a:accent2>
      <a:accent3>
        <a:srgbClr val="CCEEFA"/>
      </a:accent3>
      <a:accent4>
        <a:srgbClr val="406D96"/>
      </a:accent4>
      <a:accent5>
        <a:srgbClr val="7F9DB9"/>
      </a:accent5>
      <a:accent6>
        <a:srgbClr val="BECEDD"/>
      </a:accent6>
      <a:hlink>
        <a:srgbClr val="118EFF"/>
      </a:hlink>
      <a:folHlink>
        <a:srgbClr val="7030A0"/>
      </a:folHlink>
    </a:clrScheme>
    <a:fontScheme name="Lessiu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oclamatie_Geel_slide_1920_x_1080_px.pptx" id="{F53CB806-B7FC-4C54-94F3-AD8CFCB89F02}" vid="{E3E03ECC-055C-4906-9715-E1A5173EBD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49b243c3-5758-488d-a165-3d321439e892" ContentTypeId="0x0101006E2CD5CB49756845926F97DAE5E2F535" PreviousValue="false"/>
</file>

<file path=customXml/item2.xml><?xml version="1.0" encoding="utf-8"?>
<ct:contentTypeSchema xmlns:ct="http://schemas.microsoft.com/office/2006/metadata/contentType" xmlns:ma="http://schemas.microsoft.com/office/2006/metadata/properties/metaAttributes" ct:_="" ma:_="" ma:contentTypeName="TM Document" ma:contentTypeID="0x0101006E2CD5CB49756845926F97DAE5E2F535000DCB65DDB7669E45BCF75FB6A30E49C0" ma:contentTypeVersion="8" ma:contentTypeDescription="" ma:contentTypeScope="" ma:versionID="83bbbb7fdd22f8a3739ad7eca2ef86b3">
  <xsd:schema xmlns:xsd="http://www.w3.org/2001/XMLSchema" xmlns:xs="http://www.w3.org/2001/XMLSchema" xmlns:p="http://schemas.microsoft.com/office/2006/metadata/properties" xmlns:ns2="3f990481-ab93-40a5-af1d-fa0a4386ebd9" targetNamespace="http://schemas.microsoft.com/office/2006/metadata/properties" ma:root="true" ma:fieldsID="eacd6abfd4a16e6611d5f16827c24345" ns2:_="">
    <xsd:import namespace="3f990481-ab93-40a5-af1d-fa0a4386ebd9"/>
    <xsd:element name="properties">
      <xsd:complexType>
        <xsd:sequence>
          <xsd:element name="documentManagement">
            <xsd:complexType>
              <xsd:all>
                <xsd:element ref="ns2:TaxKeywordTaxHTField" minOccurs="0"/>
                <xsd:element ref="ns2:TaxCatchAll" minOccurs="0"/>
                <xsd:element ref="ns2:TaxCatchAllLabel" minOccurs="0"/>
                <xsd:element ref="ns2:deedde69bc2d47abb0d3d990fb400d55" minOccurs="0"/>
                <xsd:element ref="ns2:e664db7c9a45466298be567ee28e7b46" minOccurs="0"/>
                <xsd:element ref="ns2:jcbb0a9beef243af8bd213591b9d1662" minOccurs="0"/>
                <xsd:element ref="ns2:l98a91fe36af4d71ba4ebc7e897e6da3"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990481-ab93-40a5-af1d-fa0a4386ebd9" elementFormDefault="qualified">
    <xsd:import namespace="http://schemas.microsoft.com/office/2006/documentManagement/types"/>
    <xsd:import namespace="http://schemas.microsoft.com/office/infopath/2007/PartnerControls"/>
    <xsd:element name="TaxKeywordTaxHTField" ma:index="6" nillable="true" ma:taxonomy="true" ma:internalName="TaxKeywordTaxHTField" ma:taxonomyFieldName="TaxKeyword" ma:displayName="Ondernemingstrefwoorden" ma:fieldId="{23f27201-bee3-471e-b2e7-b64fd8b7ca38}" ma:taxonomyMulti="true" ma:sspId="49b243c3-5758-488d-a165-3d321439e892" ma:termSetId="00000000-0000-0000-0000-000000000000" ma:anchorId="00000000-0000-0000-0000-000000000000" ma:open="true" ma:isKeyword="true">
      <xsd:complexType>
        <xsd:sequence>
          <xsd:element ref="pc:Terms" minOccurs="0" maxOccurs="1"/>
        </xsd:sequence>
      </xsd:complexType>
    </xsd:element>
    <xsd:element name="TaxCatchAll" ma:index="7" nillable="true" ma:displayName="Taxonomy Catch All Column" ma:description="" ma:hidden="true" ma:list="{6d1aa748-1d6f-4019-9d6c-138de019a28e}" ma:internalName="TaxCatchAll" ma:showField="CatchAllData" ma:web="bc2573cf-ac6e-42ca-97a9-253e92cb39ed">
      <xsd:complexType>
        <xsd:complexContent>
          <xsd:extension base="dms:MultiChoiceLookup">
            <xsd:sequence>
              <xsd:element name="Value" type="dms:Lookup" maxOccurs="unbounded" minOccurs="0" nillable="true"/>
            </xsd:sequence>
          </xsd:extension>
        </xsd:complexContent>
      </xsd:complexType>
    </xsd:element>
    <xsd:element name="TaxCatchAllLabel" ma:index="8" nillable="true" ma:displayName="Taxonomy Catch All Column1" ma:description="" ma:hidden="true" ma:list="{6d1aa748-1d6f-4019-9d6c-138de019a28e}" ma:internalName="TaxCatchAllLabel" ma:readOnly="true" ma:showField="CatchAllDataLabel" ma:web="bc2573cf-ac6e-42ca-97a9-253e92cb39ed">
      <xsd:complexType>
        <xsd:complexContent>
          <xsd:extension base="dms:MultiChoiceLookup">
            <xsd:sequence>
              <xsd:element name="Value" type="dms:Lookup" maxOccurs="unbounded" minOccurs="0" nillable="true"/>
            </xsd:sequence>
          </xsd:extension>
        </xsd:complexContent>
      </xsd:complexType>
    </xsd:element>
    <xsd:element name="deedde69bc2d47abb0d3d990fb400d55" ma:index="12" nillable="true" ma:taxonomy="true" ma:internalName="deedde69bc2d47abb0d3d990fb400d55" ma:taxonomyFieldName="TMDocumentType" ma:displayName="Document Type" ma:default="" ma:fieldId="{deedde69-bc2d-47ab-b0d3-d990fb400d55}" ma:sspId="49b243c3-5758-488d-a165-3d321439e892" ma:termSetId="ea0ce270-e5c3-483c-bfdb-d714406b860d" ma:anchorId="00000000-0000-0000-0000-000000000000" ma:open="false" ma:isKeyword="false">
      <xsd:complexType>
        <xsd:sequence>
          <xsd:element ref="pc:Terms" minOccurs="0" maxOccurs="1"/>
        </xsd:sequence>
      </xsd:complexType>
    </xsd:element>
    <xsd:element name="e664db7c9a45466298be567ee28e7b46" ma:index="14" nillable="true" ma:taxonomy="true" ma:internalName="e664db7c9a45466298be567ee28e7b46" ma:taxonomyFieldName="TMRubriek" ma:displayName="Rubriek" ma:default="" ma:fieldId="{e664db7c-9a45-4662-98be-567ee28e7b46}" ma:sspId="49b243c3-5758-488d-a165-3d321439e892" ma:termSetId="cf2145ad-4fa0-4d3a-a112-5d06a1c88dc3" ma:anchorId="00000000-0000-0000-0000-000000000000" ma:open="false" ma:isKeyword="false">
      <xsd:complexType>
        <xsd:sequence>
          <xsd:element ref="pc:Terms" minOccurs="0" maxOccurs="1"/>
        </xsd:sequence>
      </xsd:complexType>
    </xsd:element>
    <xsd:element name="jcbb0a9beef243af8bd213591b9d1662" ma:index="16" nillable="true" ma:taxonomy="true" ma:internalName="jcbb0a9beef243af8bd213591b9d1662" ma:taxonomyFieldName="TMAcademieJaar" ma:displayName="Academiejaar" ma:default="" ma:fieldId="{3cbb0a9b-eef2-43af-8bd2-13591b9d1662}" ma:sspId="49b243c3-5758-488d-a165-3d321439e892" ma:termSetId="faa59a2e-9c1e-4550-a638-3eb90797fbe8" ma:anchorId="00000000-0000-0000-0000-000000000000" ma:open="false" ma:isKeyword="false">
      <xsd:complexType>
        <xsd:sequence>
          <xsd:element ref="pc:Terms" minOccurs="0" maxOccurs="1"/>
        </xsd:sequence>
      </xsd:complexType>
    </xsd:element>
    <xsd:element name="l98a91fe36af4d71ba4ebc7e897e6da3" ma:index="18" nillable="true" ma:taxonomy="true" ma:internalName="l98a91fe36af4d71ba4ebc7e897e6da3" ma:taxonomyFieldName="TMSubRubriek" ma:displayName="Subrubriek" ma:default="" ma:fieldId="{598a91fe-36af-4d71-ba4e-bc7e897e6da3}" ma:sspId="49b243c3-5758-488d-a165-3d321439e892" ma:termSetId="b9936c4b-d546-430d-aa8d-c6cc13d3aff9"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Inhoudstype"/>
        <xsd:element ref="dc:title" minOccurs="0" maxOccurs="1" ma:index="1"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TaxKeywordTaxHTField xmlns="3f990481-ab93-40a5-af1d-fa0a4386ebd9">
      <Terms xmlns="http://schemas.microsoft.com/office/infopath/2007/PartnerControls"/>
    </TaxKeywordTaxHTField>
    <e664db7c9a45466298be567ee28e7b46 xmlns="3f990481-ab93-40a5-af1d-fa0a4386ebd9">
      <Terms xmlns="http://schemas.microsoft.com/office/infopath/2007/PartnerControls"/>
    </e664db7c9a45466298be567ee28e7b46>
    <deedde69bc2d47abb0d3d990fb400d55 xmlns="3f990481-ab93-40a5-af1d-fa0a4386ebd9">
      <Terms xmlns="http://schemas.microsoft.com/office/infopath/2007/PartnerControls"/>
    </deedde69bc2d47abb0d3d990fb400d55>
    <TaxCatchAll xmlns="3f990481-ab93-40a5-af1d-fa0a4386ebd9"/>
    <jcbb0a9beef243af8bd213591b9d1662 xmlns="3f990481-ab93-40a5-af1d-fa0a4386ebd9">
      <Terms xmlns="http://schemas.microsoft.com/office/infopath/2007/PartnerControls"/>
    </jcbb0a9beef243af8bd213591b9d1662>
    <l98a91fe36af4d71ba4ebc7e897e6da3 xmlns="3f990481-ab93-40a5-af1d-fa0a4386ebd9">
      <Terms xmlns="http://schemas.microsoft.com/office/infopath/2007/PartnerControls"/>
    </l98a91fe36af4d71ba4ebc7e897e6da3>
  </documentManagement>
</p:properties>
</file>

<file path=customXml/itemProps1.xml><?xml version="1.0" encoding="utf-8"?>
<ds:datastoreItem xmlns:ds="http://schemas.openxmlformats.org/officeDocument/2006/customXml" ds:itemID="{27F9BC90-F127-449E-A415-9E04C76966FA}">
  <ds:schemaRefs>
    <ds:schemaRef ds:uri="Microsoft.SharePoint.Taxonomy.ContentTypeSync"/>
  </ds:schemaRefs>
</ds:datastoreItem>
</file>

<file path=customXml/itemProps2.xml><?xml version="1.0" encoding="utf-8"?>
<ds:datastoreItem xmlns:ds="http://schemas.openxmlformats.org/officeDocument/2006/customXml" ds:itemID="{C926A749-CFE7-4FA7-9620-C0C4F7BBD116}">
  <ds:schemaRefs>
    <ds:schemaRef ds:uri="3f990481-ab93-40a5-af1d-fa0a4386ebd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C13BCFD-9570-4B4F-BFE3-356B8E06CA24}">
  <ds:schemaRefs>
    <ds:schemaRef ds:uri="http://schemas.microsoft.com/sharepoint/v3/contenttype/forms"/>
  </ds:schemaRefs>
</ds:datastoreItem>
</file>

<file path=customXml/itemProps4.xml><?xml version="1.0" encoding="utf-8"?>
<ds:datastoreItem xmlns:ds="http://schemas.openxmlformats.org/officeDocument/2006/customXml" ds:itemID="{84F79AF1-9348-42A5-8BA2-CB56386F0208}">
  <ds:schemaRefs>
    <ds:schemaRef ds:uri="3f990481-ab93-40a5-af1d-fa0a4386ebd9"/>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TM_presentatie_16-9</Template>
  <TotalTime>47</TotalTime>
  <Words>1263</Words>
  <Application>Microsoft Office PowerPoint</Application>
  <PresentationFormat>Breedbeeld</PresentationFormat>
  <Paragraphs>233</Paragraphs>
  <Slides>20</Slides>
  <Notes>19</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20</vt:i4>
      </vt:variant>
    </vt:vector>
  </HeadingPairs>
  <TitlesOfParts>
    <vt:vector size="25" baseType="lpstr">
      <vt:lpstr>Arial</vt:lpstr>
      <vt:lpstr>Calibri</vt:lpstr>
      <vt:lpstr>Trebuchet MS</vt:lpstr>
      <vt:lpstr>Verdana</vt:lpstr>
      <vt:lpstr>TM_presentatie_eng</vt:lpstr>
      <vt:lpstr>FHX Parsing tool</vt:lpstr>
      <vt:lpstr>Inhoud</vt:lpstr>
      <vt:lpstr>PA Solutions</vt:lpstr>
      <vt:lpstr>PA Solutions</vt:lpstr>
      <vt:lpstr>PA Solutions</vt:lpstr>
      <vt:lpstr>PA Solutions</vt:lpstr>
      <vt:lpstr>Probleemstelling</vt:lpstr>
      <vt:lpstr>Probleemstelling</vt:lpstr>
      <vt:lpstr>Vereisten</vt:lpstr>
      <vt:lpstr>DoelstellingEN</vt:lpstr>
      <vt:lpstr>Werking</vt:lpstr>
      <vt:lpstr>Werking</vt:lpstr>
      <vt:lpstr>Werking</vt:lpstr>
      <vt:lpstr>Werking</vt:lpstr>
      <vt:lpstr>Werking</vt:lpstr>
      <vt:lpstr>Werking</vt:lpstr>
      <vt:lpstr>uitdagingen</vt:lpstr>
      <vt:lpstr>Besluit</vt:lpstr>
      <vt:lpstr>Demo</vt:lpstr>
      <vt:lpstr>Vragenronde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FHX Parsing tool</dc:title>
  <dc:creator>Adwin</dc:creator>
  <cp:lastModifiedBy>Adwin</cp:lastModifiedBy>
  <cp:revision>1</cp:revision>
  <dcterms:created xsi:type="dcterms:W3CDTF">2022-03-27T14:02:55Z</dcterms:created>
  <dcterms:modified xsi:type="dcterms:W3CDTF">2022-06-15T20:00:49Z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0x0101006E2CD5CB49756845926F97DAE5E2F535000DCB65DDB7669E45BCF75FB6A30E49C0</vt:lpwstr>
  </property>
  <property fmtid="{D5CDD505-2E9C-101B-9397-08002B2CF9AE}" pid="3" name="TaxKeyword">
    <vt:lpwstr/>
  </property>
  <property fmtid="{D5CDD505-2E9C-101B-9397-08002B2CF9AE}" pid="4" name="TMDocumentType">
    <vt:lpwstr/>
  </property>
  <property fmtid="{D5CDD505-2E9C-101B-9397-08002B2CF9AE}" pid="5" name="TMRubriek">
    <vt:lpwstr/>
  </property>
  <property fmtid="{D5CDD505-2E9C-101B-9397-08002B2CF9AE}" pid="6" name="Marcom rubriek">
    <vt:lpwstr>Template</vt:lpwstr>
  </property>
  <property fmtid="{D5CDD505-2E9C-101B-9397-08002B2CF9AE}" pid="7" name="Template subrubriek">
    <vt:lpwstr>Presentatie</vt:lpwstr>
  </property>
  <property fmtid="{D5CDD505-2E9C-101B-9397-08002B2CF9AE}" pid="8" name="vzw">
    <vt:lpwstr>TM</vt:lpwstr>
  </property>
  <property fmtid="{D5CDD505-2E9C-101B-9397-08002B2CF9AE}" pid="9" name="Template subrubriek0">
    <vt:lpwstr>Presentatie</vt:lpwstr>
  </property>
  <property fmtid="{D5CDD505-2E9C-101B-9397-08002B2CF9AE}" pid="10" name="SharedWithUsers">
    <vt:lpwstr>737;#Bart Van Coillie;#1725;#Heidi Celis</vt:lpwstr>
  </property>
  <property fmtid="{D5CDD505-2E9C-101B-9397-08002B2CF9AE}" pid="11" name="TMAcademieJaar">
    <vt:lpwstr/>
  </property>
</Properties>
</file>