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9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Jha" userId="31525812132dc053" providerId="LiveId" clId="{369A3DDD-3BCC-494D-A13E-79F9342C6B56}"/>
    <pc:docChg chg="custSel modSld">
      <pc:chgData name="Aditya Jha" userId="31525812132dc053" providerId="LiveId" clId="{369A3DDD-3BCC-494D-A13E-79F9342C6B56}" dt="2022-11-16T19:31:31.853" v="311" actId="255"/>
      <pc:docMkLst>
        <pc:docMk/>
      </pc:docMkLst>
      <pc:sldChg chg="modSp mod">
        <pc:chgData name="Aditya Jha" userId="31525812132dc053" providerId="LiveId" clId="{369A3DDD-3BCC-494D-A13E-79F9342C6B56}" dt="2022-11-16T19:26:02.559" v="190" actId="1076"/>
        <pc:sldMkLst>
          <pc:docMk/>
          <pc:sldMk cId="0" sldId="256"/>
        </pc:sldMkLst>
        <pc:spChg chg="mod">
          <ac:chgData name="Aditya Jha" userId="31525812132dc053" providerId="LiveId" clId="{369A3DDD-3BCC-494D-A13E-79F9342C6B56}" dt="2022-11-16T19:15:33.608" v="51" actId="20577"/>
          <ac:spMkLst>
            <pc:docMk/>
            <pc:sldMk cId="0" sldId="256"/>
            <ac:spMk id="2" creationId="{E3726AB0-B037-78D7-ADFF-37710DC1A1CD}"/>
          </ac:spMkLst>
        </pc:spChg>
        <pc:spChg chg="mod">
          <ac:chgData name="Aditya Jha" userId="31525812132dc053" providerId="LiveId" clId="{369A3DDD-3BCC-494D-A13E-79F9342C6B56}" dt="2022-11-16T19:26:02.559" v="190" actId="1076"/>
          <ac:spMkLst>
            <pc:docMk/>
            <pc:sldMk cId="0" sldId="256"/>
            <ac:spMk id="3" creationId="{4DEB0B4F-8B17-9ADB-FB8B-1BB8811B58CC}"/>
          </ac:spMkLst>
        </pc:spChg>
      </pc:sldChg>
      <pc:sldChg chg="modSp mod">
        <pc:chgData name="Aditya Jha" userId="31525812132dc053" providerId="LiveId" clId="{369A3DDD-3BCC-494D-A13E-79F9342C6B56}" dt="2022-11-16T19:29:45.480" v="310" actId="20577"/>
        <pc:sldMkLst>
          <pc:docMk/>
          <pc:sldMk cId="0" sldId="257"/>
        </pc:sldMkLst>
        <pc:spChg chg="mod">
          <ac:chgData name="Aditya Jha" userId="31525812132dc053" providerId="LiveId" clId="{369A3DDD-3BCC-494D-A13E-79F9342C6B56}" dt="2022-11-16T19:29:45.480" v="310" actId="20577"/>
          <ac:spMkLst>
            <pc:docMk/>
            <pc:sldMk cId="0" sldId="257"/>
            <ac:spMk id="2" creationId="{AC993D76-D4DF-4FE5-A9CC-0C451546A7DD}"/>
          </ac:spMkLst>
        </pc:spChg>
      </pc:sldChg>
      <pc:sldChg chg="modSp mod">
        <pc:chgData name="Aditya Jha" userId="31525812132dc053" providerId="LiveId" clId="{369A3DDD-3BCC-494D-A13E-79F9342C6B56}" dt="2022-11-16T19:27:42.477" v="199" actId="20577"/>
        <pc:sldMkLst>
          <pc:docMk/>
          <pc:sldMk cId="0" sldId="258"/>
        </pc:sldMkLst>
        <pc:spChg chg="mod">
          <ac:chgData name="Aditya Jha" userId="31525812132dc053" providerId="LiveId" clId="{369A3DDD-3BCC-494D-A13E-79F9342C6B56}" dt="2022-11-16T19:27:42.477" v="199" actId="20577"/>
          <ac:spMkLst>
            <pc:docMk/>
            <pc:sldMk cId="0" sldId="258"/>
            <ac:spMk id="3" creationId="{CB757C6C-8CDA-031F-20DE-B7BAD1E7EF35}"/>
          </ac:spMkLst>
        </pc:spChg>
      </pc:sldChg>
      <pc:sldChg chg="modSp mod">
        <pc:chgData name="Aditya Jha" userId="31525812132dc053" providerId="LiveId" clId="{369A3DDD-3BCC-494D-A13E-79F9342C6B56}" dt="2022-11-16T19:25:15.943" v="185" actId="12"/>
        <pc:sldMkLst>
          <pc:docMk/>
          <pc:sldMk cId="0" sldId="259"/>
        </pc:sldMkLst>
        <pc:spChg chg="mod">
          <ac:chgData name="Aditya Jha" userId="31525812132dc053" providerId="LiveId" clId="{369A3DDD-3BCC-494D-A13E-79F9342C6B56}" dt="2022-11-16T19:25:15.943" v="185" actId="12"/>
          <ac:spMkLst>
            <pc:docMk/>
            <pc:sldMk cId="0" sldId="259"/>
            <ac:spMk id="4" creationId="{C9737579-485A-AD7E-E0EA-5F703CB2BED3}"/>
          </ac:spMkLst>
        </pc:spChg>
      </pc:sldChg>
      <pc:sldChg chg="modSp mod">
        <pc:chgData name="Aditya Jha" userId="31525812132dc053" providerId="LiveId" clId="{369A3DDD-3BCC-494D-A13E-79F9342C6B56}" dt="2022-11-16T19:26:52.104" v="197" actId="1076"/>
        <pc:sldMkLst>
          <pc:docMk/>
          <pc:sldMk cId="0" sldId="264"/>
        </pc:sldMkLst>
        <pc:spChg chg="mod">
          <ac:chgData name="Aditya Jha" userId="31525812132dc053" providerId="LiveId" clId="{369A3DDD-3BCC-494D-A13E-79F9342C6B56}" dt="2022-11-16T19:26:26.455" v="193" actId="20577"/>
          <ac:spMkLst>
            <pc:docMk/>
            <pc:sldMk cId="0" sldId="264"/>
            <ac:spMk id="2" creationId="{90C4ABDF-6F3B-930E-E79F-E5465B25079F}"/>
          </ac:spMkLst>
        </pc:spChg>
        <pc:spChg chg="mod">
          <ac:chgData name="Aditya Jha" userId="31525812132dc053" providerId="LiveId" clId="{369A3DDD-3BCC-494D-A13E-79F9342C6B56}" dt="2022-11-16T19:26:46.628" v="196" actId="20577"/>
          <ac:spMkLst>
            <pc:docMk/>
            <pc:sldMk cId="0" sldId="264"/>
            <ac:spMk id="3" creationId="{101307B4-FE1B-04DA-AA25-93A15A5246EB}"/>
          </ac:spMkLst>
        </pc:spChg>
        <pc:picChg chg="mod">
          <ac:chgData name="Aditya Jha" userId="31525812132dc053" providerId="LiveId" clId="{369A3DDD-3BCC-494D-A13E-79F9342C6B56}" dt="2022-11-16T19:26:52.104" v="197" actId="1076"/>
          <ac:picMkLst>
            <pc:docMk/>
            <pc:sldMk cId="0" sldId="264"/>
            <ac:picMk id="4" creationId="{0FF8DB9A-9EBF-8E6B-DABF-8963EBF08A43}"/>
          </ac:picMkLst>
        </pc:picChg>
      </pc:sldChg>
      <pc:sldChg chg="addSp delSp modSp mod">
        <pc:chgData name="Aditya Jha" userId="31525812132dc053" providerId="LiveId" clId="{369A3DDD-3BCC-494D-A13E-79F9342C6B56}" dt="2022-11-16T19:31:31.853" v="311" actId="255"/>
        <pc:sldMkLst>
          <pc:docMk/>
          <pc:sldMk cId="0" sldId="265"/>
        </pc:sldMkLst>
        <pc:spChg chg="mod">
          <ac:chgData name="Aditya Jha" userId="31525812132dc053" providerId="LiveId" clId="{369A3DDD-3BCC-494D-A13E-79F9342C6B56}" dt="2022-11-16T19:18:41.017" v="57" actId="20577"/>
          <ac:spMkLst>
            <pc:docMk/>
            <pc:sldMk cId="0" sldId="265"/>
            <ac:spMk id="3" creationId="{AE176730-D09A-D440-8683-31C52AFE61DC}"/>
          </ac:spMkLst>
        </pc:spChg>
        <pc:spChg chg="add del mod">
          <ac:chgData name="Aditya Jha" userId="31525812132dc053" providerId="LiveId" clId="{369A3DDD-3BCC-494D-A13E-79F9342C6B56}" dt="2022-11-16T19:18:58.798" v="64"/>
          <ac:spMkLst>
            <pc:docMk/>
            <pc:sldMk cId="0" sldId="265"/>
            <ac:spMk id="4" creationId="{93D4A130-97A2-9E24-4853-DCC0ADA22422}"/>
          </ac:spMkLst>
        </pc:spChg>
        <pc:spChg chg="add del mod">
          <ac:chgData name="Aditya Jha" userId="31525812132dc053" providerId="LiveId" clId="{369A3DDD-3BCC-494D-A13E-79F9342C6B56}" dt="2022-11-16T19:18:58.798" v="62" actId="478"/>
          <ac:spMkLst>
            <pc:docMk/>
            <pc:sldMk cId="0" sldId="265"/>
            <ac:spMk id="6" creationId="{F812997B-E75B-A1DE-C867-905CA7324136}"/>
          </ac:spMkLst>
        </pc:spChg>
        <pc:spChg chg="add del mod">
          <ac:chgData name="Aditya Jha" userId="31525812132dc053" providerId="LiveId" clId="{369A3DDD-3BCC-494D-A13E-79F9342C6B56}" dt="2022-11-16T19:23:11.453" v="171"/>
          <ac:spMkLst>
            <pc:docMk/>
            <pc:sldMk cId="0" sldId="265"/>
            <ac:spMk id="7" creationId="{4ACB5E5A-B409-AE14-CA99-4C44C8B0BA1F}"/>
          </ac:spMkLst>
        </pc:spChg>
        <pc:spChg chg="add mod">
          <ac:chgData name="Aditya Jha" userId="31525812132dc053" providerId="LiveId" clId="{369A3DDD-3BCC-494D-A13E-79F9342C6B56}" dt="2022-11-16T19:31:31.853" v="311" actId="255"/>
          <ac:spMkLst>
            <pc:docMk/>
            <pc:sldMk cId="0" sldId="265"/>
            <ac:spMk id="8" creationId="{5353F414-415C-A3F9-4A85-C0A20E41574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C20C4A-CF2A-2D2F-96FD-9B82EE77D9DC}"/>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55FD468D-9AAD-867C-52C2-EA68C2EA7F3A}"/>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9449A474-FB43-B4B7-93B3-D8A95BFA0FC8}"/>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E56B8523-60FD-6035-24E3-125AB03CB54A}"/>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BBB17544-592E-4F92-B9E2-BCFE90FA9BCE}" type="slidenum">
              <a:t>‹#›</a:t>
            </a:fld>
            <a:endParaRPr lang="en-IN" sz="1400" b="0" i="0" u="none" strike="noStrike" kern="1200" cap="none">
              <a:ln>
                <a:noFill/>
              </a:ln>
              <a:solidFill>
                <a:srgbClr val="FFFFFF"/>
              </a:solidFill>
              <a:latin typeface="Liberation Sans" pitchFamily="18"/>
              <a:ea typeface="DejaVu Sans" pitchFamily="2"/>
              <a:cs typeface="DejaVu Sans" pitchFamily="2"/>
            </a:endParaRPr>
          </a:p>
        </p:txBody>
      </p:sp>
    </p:spTree>
    <p:extLst>
      <p:ext uri="{BB962C8B-B14F-4D97-AF65-F5344CB8AC3E}">
        <p14:creationId xmlns:p14="http://schemas.microsoft.com/office/powerpoint/2010/main" val="2883344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50C5CE-4ACE-2556-9B9C-8E1AD6517EE1}"/>
              </a:ext>
            </a:extLst>
          </p:cNvPr>
          <p:cNvSpPr>
            <a:spLocks noGrp="1" noRot="1" noChangeAspect="1"/>
          </p:cNvSpPr>
          <p:nvPr>
            <p:ph type="sldImg" idx="2"/>
          </p:nvPr>
        </p:nvSpPr>
        <p:spPr>
          <a:xfrm>
            <a:off x="216000" y="812520"/>
            <a:ext cx="7127279" cy="4008959"/>
          </a:xfrm>
          <a:prstGeom prst="rect">
            <a:avLst/>
          </a:prstGeom>
          <a:solidFill>
            <a:srgbClr val="C7243A"/>
          </a:solidFill>
          <a:ln>
            <a:noFill/>
            <a:prstDash val="solid"/>
          </a:ln>
        </p:spPr>
      </p:sp>
      <p:sp>
        <p:nvSpPr>
          <p:cNvPr id="3" name="Notes Placeholder 2">
            <a:extLst>
              <a:ext uri="{FF2B5EF4-FFF2-40B4-BE49-F238E27FC236}">
                <a16:creationId xmlns:a16="http://schemas.microsoft.com/office/drawing/2014/main" id="{C82087B3-624E-BD70-396C-3AE73CC580DE}"/>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id="{82BED86B-64E1-465B-AB14-46BB5C2542C5}"/>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5" name="Date Placeholder 4">
            <a:extLst>
              <a:ext uri="{FF2B5EF4-FFF2-40B4-BE49-F238E27FC236}">
                <a16:creationId xmlns:a16="http://schemas.microsoft.com/office/drawing/2014/main" id="{360F9AD4-A992-4BC5-BBD4-91BBF74F9BF1}"/>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id="{EA86ECC4-532B-74B3-D092-16B345CEB22B}"/>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id="{2C3E3A8A-1925-8AA1-617F-6ED713E3EE54}"/>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a:latin typeface="Liberation Serif" pitchFamily="18"/>
                <a:ea typeface="DejaVu Sans" pitchFamily="2"/>
                <a:cs typeface="DejaVu Sans" pitchFamily="2"/>
              </a:defRPr>
            </a:lvl1pPr>
          </a:lstStyle>
          <a:p>
            <a:pPr lvl="0"/>
            <a:fld id="{C0A7ACF7-E35B-446A-B8DC-105A3167383D}" type="slidenum">
              <a:t>‹#›</a:t>
            </a:fld>
            <a:endParaRPr lang="en-IN"/>
          </a:p>
        </p:txBody>
      </p:sp>
    </p:spTree>
    <p:extLst>
      <p:ext uri="{BB962C8B-B14F-4D97-AF65-F5344CB8AC3E}">
        <p14:creationId xmlns:p14="http://schemas.microsoft.com/office/powerpoint/2010/main" val="2839091838"/>
      </p:ext>
    </p:extLst>
  </p:cSld>
  <p:clrMap bg1="lt1" tx1="dk1" bg2="lt2" tx2="dk2" accent1="accent1" accent2="accent2" accent3="accent3" accent4="accent4" accent5="accent5" accent6="accent6" hlink="hlink" folHlink="folHlink"/>
  <p:notesStyle>
    <a:lvl1pPr marL="216000" marR="0" indent="-216000" hangingPunct="0">
      <a:tabLst/>
      <a:defRPr lang="en-IN"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8DE552F-2F73-D02C-C5C3-0C11BD88D5BF}"/>
              </a:ext>
            </a:extLst>
          </p:cNvPr>
          <p:cNvSpPr txBox="1">
            <a:spLocks noGrp="1"/>
          </p:cNvSpPr>
          <p:nvPr>
            <p:ph type="sldNum" sz="quarter" idx="5"/>
          </p:nvPr>
        </p:nvSpPr>
        <p:spPr>
          <a:ln/>
        </p:spPr>
        <p:txBody>
          <a:bodyPr lIns="0" tIns="0" rIns="0" bIns="0" anchor="b" anchorCtr="0">
            <a:noAutofit/>
          </a:bodyPr>
          <a:lstStyle/>
          <a:p>
            <a:pPr lvl="0"/>
            <a:fld id="{860015AE-CEE9-49CC-B25F-AAB348CAC307}" type="slidenum">
              <a:t>1</a:t>
            </a:fld>
            <a:endParaRPr lang="en-IN"/>
          </a:p>
        </p:txBody>
      </p:sp>
      <p:sp>
        <p:nvSpPr>
          <p:cNvPr id="2" name="Slide Image Placeholder 1">
            <a:extLst>
              <a:ext uri="{FF2B5EF4-FFF2-40B4-BE49-F238E27FC236}">
                <a16:creationId xmlns:a16="http://schemas.microsoft.com/office/drawing/2014/main" id="{5E69FB90-CED3-9A3C-51D6-202614CB3047}"/>
              </a:ext>
            </a:extLst>
          </p:cNvPr>
          <p:cNvSpPr>
            <a:spLocks noGrp="1" noRot="1" noChangeAspect="1" noResize="1"/>
          </p:cNvSpPr>
          <p:nvPr>
            <p:ph type="sldImg"/>
          </p:nvPr>
        </p:nvSpPr>
        <p:spPr>
          <a:xfrm>
            <a:off x="215900" y="812800"/>
            <a:ext cx="7127875" cy="401002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1633055-BB3A-3991-80E5-4E07DF411980}"/>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CB6ED8E-C010-5BB2-EE46-A3264A927933}"/>
              </a:ext>
            </a:extLst>
          </p:cNvPr>
          <p:cNvSpPr txBox="1">
            <a:spLocks noGrp="1"/>
          </p:cNvSpPr>
          <p:nvPr>
            <p:ph type="sldNum" sz="quarter" idx="5"/>
          </p:nvPr>
        </p:nvSpPr>
        <p:spPr>
          <a:ln/>
        </p:spPr>
        <p:txBody>
          <a:bodyPr lIns="0" tIns="0" rIns="0" bIns="0" anchor="b" anchorCtr="0">
            <a:noAutofit/>
          </a:bodyPr>
          <a:lstStyle/>
          <a:p>
            <a:pPr lvl="0"/>
            <a:fld id="{223EDE60-C682-4F14-B2B6-542EDDCD50ED}" type="slidenum">
              <a:t>10</a:t>
            </a:fld>
            <a:endParaRPr lang="en-IN"/>
          </a:p>
        </p:txBody>
      </p:sp>
      <p:sp>
        <p:nvSpPr>
          <p:cNvPr id="2" name="Slide Image Placeholder 1">
            <a:extLst>
              <a:ext uri="{FF2B5EF4-FFF2-40B4-BE49-F238E27FC236}">
                <a16:creationId xmlns:a16="http://schemas.microsoft.com/office/drawing/2014/main" id="{DD947F4D-A643-593E-5D5C-7C523A8233A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299C677-6627-C238-0F26-AC6650434643}"/>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1C4335-A8F9-71F5-429F-65F0E1C71D6A}"/>
              </a:ext>
            </a:extLst>
          </p:cNvPr>
          <p:cNvSpPr txBox="1">
            <a:spLocks noGrp="1"/>
          </p:cNvSpPr>
          <p:nvPr>
            <p:ph type="sldNum" sz="quarter" idx="5"/>
          </p:nvPr>
        </p:nvSpPr>
        <p:spPr>
          <a:ln/>
        </p:spPr>
        <p:txBody>
          <a:bodyPr lIns="0" tIns="0" rIns="0" bIns="0" anchor="b" anchorCtr="0">
            <a:noAutofit/>
          </a:bodyPr>
          <a:lstStyle/>
          <a:p>
            <a:pPr lvl="0"/>
            <a:fld id="{F39B311D-1519-4C7B-9D30-9C9A41783449}" type="slidenum">
              <a:t>2</a:t>
            </a:fld>
            <a:endParaRPr lang="en-IN"/>
          </a:p>
        </p:txBody>
      </p:sp>
      <p:sp>
        <p:nvSpPr>
          <p:cNvPr id="2" name="Slide Image Placeholder 1">
            <a:extLst>
              <a:ext uri="{FF2B5EF4-FFF2-40B4-BE49-F238E27FC236}">
                <a16:creationId xmlns:a16="http://schemas.microsoft.com/office/drawing/2014/main" id="{7EE92114-EFFB-A720-A5B7-27396A4E2E73}"/>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2E9F80D-097D-BF6F-646F-D99F9A00A9B5}"/>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E44B4E0-EBD4-399F-ADC2-005A5BB29D3A}"/>
              </a:ext>
            </a:extLst>
          </p:cNvPr>
          <p:cNvSpPr txBox="1">
            <a:spLocks noGrp="1"/>
          </p:cNvSpPr>
          <p:nvPr>
            <p:ph type="sldNum" sz="quarter" idx="5"/>
          </p:nvPr>
        </p:nvSpPr>
        <p:spPr>
          <a:ln/>
        </p:spPr>
        <p:txBody>
          <a:bodyPr lIns="0" tIns="0" rIns="0" bIns="0" anchor="b" anchorCtr="0">
            <a:noAutofit/>
          </a:bodyPr>
          <a:lstStyle/>
          <a:p>
            <a:pPr lvl="0"/>
            <a:fld id="{248F3DFA-D437-438B-A3D2-580B2CFF6610}" type="slidenum">
              <a:t>3</a:t>
            </a:fld>
            <a:endParaRPr lang="en-IN"/>
          </a:p>
        </p:txBody>
      </p:sp>
      <p:sp>
        <p:nvSpPr>
          <p:cNvPr id="2" name="Slide Image Placeholder 1">
            <a:extLst>
              <a:ext uri="{FF2B5EF4-FFF2-40B4-BE49-F238E27FC236}">
                <a16:creationId xmlns:a16="http://schemas.microsoft.com/office/drawing/2014/main" id="{F7153941-96A4-89AE-EB67-037F540E595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63D0F84-9A91-AF9B-8E12-AFBBA278CBA3}"/>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7FB3B96-14FC-A4D0-02CB-64604CA397A2}"/>
              </a:ext>
            </a:extLst>
          </p:cNvPr>
          <p:cNvSpPr txBox="1">
            <a:spLocks noGrp="1"/>
          </p:cNvSpPr>
          <p:nvPr>
            <p:ph type="sldNum" sz="quarter" idx="5"/>
          </p:nvPr>
        </p:nvSpPr>
        <p:spPr>
          <a:ln/>
        </p:spPr>
        <p:txBody>
          <a:bodyPr lIns="0" tIns="0" rIns="0" bIns="0" anchor="b" anchorCtr="0">
            <a:noAutofit/>
          </a:bodyPr>
          <a:lstStyle/>
          <a:p>
            <a:pPr lvl="0"/>
            <a:fld id="{7A05C04F-EEC5-48F0-BA88-C8EEBF26370F}" type="slidenum">
              <a:t>4</a:t>
            </a:fld>
            <a:endParaRPr lang="en-IN"/>
          </a:p>
        </p:txBody>
      </p:sp>
      <p:sp>
        <p:nvSpPr>
          <p:cNvPr id="2" name="Slide Image Placeholder 1">
            <a:extLst>
              <a:ext uri="{FF2B5EF4-FFF2-40B4-BE49-F238E27FC236}">
                <a16:creationId xmlns:a16="http://schemas.microsoft.com/office/drawing/2014/main" id="{F5543DAD-8D75-873A-BCF9-9A649FBB739A}"/>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C61A977-6223-F117-6F1B-9AEDE8B9D6F3}"/>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A65544-54C2-967C-24C0-841AF5C1625C}"/>
              </a:ext>
            </a:extLst>
          </p:cNvPr>
          <p:cNvSpPr txBox="1">
            <a:spLocks noGrp="1"/>
          </p:cNvSpPr>
          <p:nvPr>
            <p:ph type="sldNum" sz="quarter" idx="5"/>
          </p:nvPr>
        </p:nvSpPr>
        <p:spPr>
          <a:ln/>
        </p:spPr>
        <p:txBody>
          <a:bodyPr lIns="0" tIns="0" rIns="0" bIns="0" anchor="b" anchorCtr="0">
            <a:noAutofit/>
          </a:bodyPr>
          <a:lstStyle/>
          <a:p>
            <a:pPr lvl="0"/>
            <a:fld id="{43B547F0-D653-46A9-B140-2197EE1F9500}" type="slidenum">
              <a:t>5</a:t>
            </a:fld>
            <a:endParaRPr lang="en-IN"/>
          </a:p>
        </p:txBody>
      </p:sp>
      <p:sp>
        <p:nvSpPr>
          <p:cNvPr id="2" name="Slide Image Placeholder 1">
            <a:extLst>
              <a:ext uri="{FF2B5EF4-FFF2-40B4-BE49-F238E27FC236}">
                <a16:creationId xmlns:a16="http://schemas.microsoft.com/office/drawing/2014/main" id="{13545EFF-2CB0-AA58-1B50-318E0E59050F}"/>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C1D0B6D-132A-992D-B8B3-2828B2105828}"/>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FC81ADA-74A0-A9F1-8816-A1E43EA17B45}"/>
              </a:ext>
            </a:extLst>
          </p:cNvPr>
          <p:cNvSpPr txBox="1">
            <a:spLocks noGrp="1"/>
          </p:cNvSpPr>
          <p:nvPr>
            <p:ph type="sldNum" sz="quarter" idx="5"/>
          </p:nvPr>
        </p:nvSpPr>
        <p:spPr>
          <a:ln/>
        </p:spPr>
        <p:txBody>
          <a:bodyPr lIns="0" tIns="0" rIns="0" bIns="0" anchor="b" anchorCtr="0">
            <a:noAutofit/>
          </a:bodyPr>
          <a:lstStyle/>
          <a:p>
            <a:pPr lvl="0"/>
            <a:fld id="{BA695AD7-F18F-40DB-BBD3-D95455961CBB}" type="slidenum">
              <a:t>6</a:t>
            </a:fld>
            <a:endParaRPr lang="en-IN"/>
          </a:p>
        </p:txBody>
      </p:sp>
      <p:sp>
        <p:nvSpPr>
          <p:cNvPr id="2" name="Slide Image Placeholder 1">
            <a:extLst>
              <a:ext uri="{FF2B5EF4-FFF2-40B4-BE49-F238E27FC236}">
                <a16:creationId xmlns:a16="http://schemas.microsoft.com/office/drawing/2014/main" id="{1E67F009-EDD5-6999-9777-47CB44AE5AEF}"/>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F2D9052-45A9-1888-F12F-998A719AA900}"/>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E7CC9F1-B10D-29D7-C0DA-4CF859CECDAC}"/>
              </a:ext>
            </a:extLst>
          </p:cNvPr>
          <p:cNvSpPr txBox="1">
            <a:spLocks noGrp="1"/>
          </p:cNvSpPr>
          <p:nvPr>
            <p:ph type="sldNum" sz="quarter" idx="5"/>
          </p:nvPr>
        </p:nvSpPr>
        <p:spPr>
          <a:ln/>
        </p:spPr>
        <p:txBody>
          <a:bodyPr lIns="0" tIns="0" rIns="0" bIns="0" anchor="b" anchorCtr="0">
            <a:noAutofit/>
          </a:bodyPr>
          <a:lstStyle/>
          <a:p>
            <a:pPr lvl="0"/>
            <a:fld id="{B13EE33E-D9BA-4877-8973-F3E70C60E5DB}" type="slidenum">
              <a:t>7</a:t>
            </a:fld>
            <a:endParaRPr lang="en-IN"/>
          </a:p>
        </p:txBody>
      </p:sp>
      <p:sp>
        <p:nvSpPr>
          <p:cNvPr id="2" name="Slide Image Placeholder 1">
            <a:extLst>
              <a:ext uri="{FF2B5EF4-FFF2-40B4-BE49-F238E27FC236}">
                <a16:creationId xmlns:a16="http://schemas.microsoft.com/office/drawing/2014/main" id="{6C83E928-DB6C-75FB-808C-A4A7716E0A03}"/>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9B604ED-1ECB-AA51-7226-F88567FBF3B5}"/>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D13C43B-1173-5E3E-5083-34A199A6307E}"/>
              </a:ext>
            </a:extLst>
          </p:cNvPr>
          <p:cNvSpPr txBox="1">
            <a:spLocks noGrp="1"/>
          </p:cNvSpPr>
          <p:nvPr>
            <p:ph type="sldNum" sz="quarter" idx="5"/>
          </p:nvPr>
        </p:nvSpPr>
        <p:spPr>
          <a:ln/>
        </p:spPr>
        <p:txBody>
          <a:bodyPr lIns="0" tIns="0" rIns="0" bIns="0" anchor="b" anchorCtr="0">
            <a:noAutofit/>
          </a:bodyPr>
          <a:lstStyle/>
          <a:p>
            <a:pPr lvl="0"/>
            <a:fld id="{3F2799BA-5B63-4359-A514-2B1DFBA9C16F}" type="slidenum">
              <a:t>8</a:t>
            </a:fld>
            <a:endParaRPr lang="en-IN"/>
          </a:p>
        </p:txBody>
      </p:sp>
      <p:sp>
        <p:nvSpPr>
          <p:cNvPr id="2" name="Slide Image Placeholder 1">
            <a:extLst>
              <a:ext uri="{FF2B5EF4-FFF2-40B4-BE49-F238E27FC236}">
                <a16:creationId xmlns:a16="http://schemas.microsoft.com/office/drawing/2014/main" id="{468FBC47-CDD2-6753-579A-343A1AB62CB0}"/>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E3F443E-AEA7-8BD5-C3D4-7234D8A9B4E5}"/>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95EDBB1-85FB-8547-3935-04DAC52A0DA6}"/>
              </a:ext>
            </a:extLst>
          </p:cNvPr>
          <p:cNvSpPr txBox="1">
            <a:spLocks noGrp="1"/>
          </p:cNvSpPr>
          <p:nvPr>
            <p:ph type="sldNum" sz="quarter" idx="5"/>
          </p:nvPr>
        </p:nvSpPr>
        <p:spPr>
          <a:ln/>
        </p:spPr>
        <p:txBody>
          <a:bodyPr lIns="0" tIns="0" rIns="0" bIns="0" anchor="b" anchorCtr="0">
            <a:noAutofit/>
          </a:bodyPr>
          <a:lstStyle/>
          <a:p>
            <a:pPr lvl="0"/>
            <a:fld id="{FB7C4156-8A43-4902-ABA7-C17DF5B6B075}" type="slidenum">
              <a:t>9</a:t>
            </a:fld>
            <a:endParaRPr lang="en-IN"/>
          </a:p>
        </p:txBody>
      </p:sp>
      <p:sp>
        <p:nvSpPr>
          <p:cNvPr id="2" name="Slide Image Placeholder 1">
            <a:extLst>
              <a:ext uri="{FF2B5EF4-FFF2-40B4-BE49-F238E27FC236}">
                <a16:creationId xmlns:a16="http://schemas.microsoft.com/office/drawing/2014/main" id="{5179E99A-28D0-ACDB-B459-01156636A8B3}"/>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FA3967B-5885-371A-0D49-22E5E20CED11}"/>
              </a:ext>
            </a:extLst>
          </p:cNvPr>
          <p:cNvSpPr txBox="1">
            <a:spLocks noGrp="1"/>
          </p:cNvSpPr>
          <p:nvPr>
            <p:ph type="body" sz="quarter" idx="1"/>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4943" y="1197117"/>
            <a:ext cx="7297256" cy="2753070"/>
          </a:xfrm>
        </p:spPr>
        <p:txBody>
          <a:bodyPr anchor="b"/>
          <a:lstStyle>
            <a:lvl1pPr>
              <a:defRPr sz="5953"/>
            </a:lvl1pPr>
          </a:lstStyle>
          <a:p>
            <a:r>
              <a:rPr lang="en-US"/>
              <a:t>Click to edit Master title style</a:t>
            </a:r>
            <a:endParaRPr lang="en-US" dirty="0"/>
          </a:p>
        </p:txBody>
      </p:sp>
      <p:sp>
        <p:nvSpPr>
          <p:cNvPr id="3" name="Subtitle 2"/>
          <p:cNvSpPr>
            <a:spLocks noGrp="1"/>
          </p:cNvSpPr>
          <p:nvPr>
            <p:ph type="subTitle" idx="1"/>
          </p:nvPr>
        </p:nvSpPr>
        <p:spPr>
          <a:xfrm>
            <a:off x="954943" y="3950185"/>
            <a:ext cx="7297256" cy="712267"/>
          </a:xfrm>
        </p:spPr>
        <p:txBody>
          <a:bodyPr anchor="t"/>
          <a:lstStyle>
            <a:lvl1pPr marL="0" indent="0" algn="l">
              <a:buNone/>
              <a:defRPr cap="all">
                <a:solidFill>
                  <a:schemeClr val="bg2">
                    <a:lumMod val="40000"/>
                    <a:lumOff val="6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28F58B8D-38A4-4C96-BEBB-F47BAAF01864}" type="slidenum">
              <a:rPr lang="en-IN" smtClean="0"/>
              <a:t>‹#›</a:t>
            </a:fld>
            <a:endParaRPr lang="en-IN"/>
          </a:p>
        </p:txBody>
      </p:sp>
    </p:spTree>
    <p:extLst>
      <p:ext uri="{BB962C8B-B14F-4D97-AF65-F5344CB8AC3E}">
        <p14:creationId xmlns:p14="http://schemas.microsoft.com/office/powerpoint/2010/main" val="266471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4945" y="3969374"/>
            <a:ext cx="7297255"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54943" y="567055"/>
            <a:ext cx="7297256" cy="301029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954944" y="4437982"/>
            <a:ext cx="7297255" cy="408227"/>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6B7EFD87-FC05-49A8-B307-ADA764439E21}" type="slidenum">
              <a:rPr lang="en-IN" smtClean="0"/>
              <a:t>‹#›</a:t>
            </a:fld>
            <a:endParaRPr lang="en-IN"/>
          </a:p>
        </p:txBody>
      </p:sp>
    </p:spTree>
    <p:extLst>
      <p:ext uri="{BB962C8B-B14F-4D97-AF65-F5344CB8AC3E}">
        <p14:creationId xmlns:p14="http://schemas.microsoft.com/office/powerpoint/2010/main" val="119589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54943" y="1197116"/>
            <a:ext cx="7297257" cy="1638159"/>
          </a:xfrm>
        </p:spPr>
        <p:txBody>
          <a:bodyPr/>
          <a:lstStyle>
            <a:lvl1pPr>
              <a:defRPr sz="3969"/>
            </a:lvl1pPr>
          </a:lstStyle>
          <a:p>
            <a:r>
              <a:rPr lang="en-US"/>
              <a:t>Click to edit Master title style</a:t>
            </a:r>
            <a:endParaRPr lang="en-US" dirty="0"/>
          </a:p>
        </p:txBody>
      </p:sp>
      <p:sp>
        <p:nvSpPr>
          <p:cNvPr id="8" name="Text Placeholder 3"/>
          <p:cNvSpPr>
            <a:spLocks noGrp="1"/>
          </p:cNvSpPr>
          <p:nvPr>
            <p:ph type="body" sz="half" idx="2"/>
          </p:nvPr>
        </p:nvSpPr>
        <p:spPr>
          <a:xfrm>
            <a:off x="954943" y="3024294"/>
            <a:ext cx="7297257" cy="1953189"/>
          </a:xfrm>
        </p:spPr>
        <p:txBody>
          <a:bodyPr anchor="ctr">
            <a:normAutofit/>
          </a:bodyPr>
          <a:lstStyle>
            <a:lvl1pPr marL="0" indent="0">
              <a:buNone/>
              <a:defRPr sz="148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6B7EFD87-FC05-49A8-B307-ADA764439E21}" type="slidenum">
              <a:rPr lang="en-IN" smtClean="0"/>
              <a:t>‹#›</a:t>
            </a:fld>
            <a:endParaRPr lang="en-IN"/>
          </a:p>
        </p:txBody>
      </p:sp>
    </p:spTree>
    <p:extLst>
      <p:ext uri="{BB962C8B-B14F-4D97-AF65-F5344CB8AC3E}">
        <p14:creationId xmlns:p14="http://schemas.microsoft.com/office/powerpoint/2010/main" val="2047545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2082" y="1197116"/>
            <a:ext cx="6614017" cy="1921086"/>
          </a:xfrm>
        </p:spPr>
        <p:txBody>
          <a:bodyPr/>
          <a:lstStyle>
            <a:lvl1pPr>
              <a:defRPr sz="3969"/>
            </a:lvl1pPr>
          </a:lstStyle>
          <a:p>
            <a:r>
              <a:rPr lang="en-US"/>
              <a:t>Click to edit Master title style</a:t>
            </a:r>
            <a:endParaRPr lang="en-US" dirty="0"/>
          </a:p>
        </p:txBody>
      </p:sp>
      <p:sp>
        <p:nvSpPr>
          <p:cNvPr id="11" name="Text Placeholder 3"/>
          <p:cNvSpPr>
            <a:spLocks noGrp="1"/>
          </p:cNvSpPr>
          <p:nvPr>
            <p:ph type="body" sz="half" idx="14"/>
          </p:nvPr>
        </p:nvSpPr>
        <p:spPr>
          <a:xfrm>
            <a:off x="1596099" y="3118202"/>
            <a:ext cx="6018981" cy="282927"/>
          </a:xfrm>
        </p:spPr>
        <p:txBody>
          <a:bodyPr vert="horz" lIns="91440" tIns="45720" rIns="91440" bIns="45720" rtlCol="0" anchor="t">
            <a:normAutofit/>
          </a:bodyPr>
          <a:lstStyle>
            <a:lvl1pPr marL="0" indent="0">
              <a:buNone/>
              <a:defRPr lang="en-US" sz="1158" b="0" i="0" kern="1200" cap="small" dirty="0">
                <a:solidFill>
                  <a:schemeClr val="bg2">
                    <a:lumMod val="40000"/>
                    <a:lumOff val="60000"/>
                  </a:schemeClr>
                </a:solidFill>
                <a:latin typeface="+mj-lt"/>
                <a:ea typeface="+mj-ea"/>
                <a:cs typeface="+mj-cs"/>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marL="0" lvl="0" indent="0">
              <a:buNone/>
            </a:pPr>
            <a:r>
              <a:rPr lang="en-US"/>
              <a:t>Click to edit Master text styles</a:t>
            </a:r>
          </a:p>
        </p:txBody>
      </p:sp>
      <p:sp>
        <p:nvSpPr>
          <p:cNvPr id="10" name="Text Placeholder 3"/>
          <p:cNvSpPr>
            <a:spLocks noGrp="1"/>
          </p:cNvSpPr>
          <p:nvPr>
            <p:ph type="body" sz="half" idx="2"/>
          </p:nvPr>
        </p:nvSpPr>
        <p:spPr>
          <a:xfrm>
            <a:off x="954943" y="3597349"/>
            <a:ext cx="7297257" cy="1386134"/>
          </a:xfrm>
        </p:spPr>
        <p:txBody>
          <a:bodyPr anchor="ctr">
            <a:normAutofit/>
          </a:bodyPr>
          <a:lstStyle>
            <a:lvl1pPr marL="0" indent="0">
              <a:buNone/>
              <a:defRPr sz="148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6B7EFD87-FC05-49A8-B307-ADA764439E21}" type="slidenum">
              <a:rPr lang="en-IN" smtClean="0"/>
              <a:t>‹#›</a:t>
            </a:fld>
            <a:endParaRPr lang="en-IN"/>
          </a:p>
        </p:txBody>
      </p:sp>
      <p:sp>
        <p:nvSpPr>
          <p:cNvPr id="12" name="TextBox 11"/>
          <p:cNvSpPr txBox="1"/>
          <p:nvPr/>
        </p:nvSpPr>
        <p:spPr>
          <a:xfrm>
            <a:off x="742731" y="803083"/>
            <a:ext cx="663039" cy="164461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0087" dirty="0"/>
              <a:t>“</a:t>
            </a:r>
          </a:p>
        </p:txBody>
      </p:sp>
      <p:sp>
        <p:nvSpPr>
          <p:cNvPr id="15" name="TextBox 14"/>
          <p:cNvSpPr txBox="1"/>
          <p:nvPr/>
        </p:nvSpPr>
        <p:spPr>
          <a:xfrm>
            <a:off x="7714663" y="2161215"/>
            <a:ext cx="663039" cy="164461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0087" dirty="0"/>
              <a:t>”</a:t>
            </a:r>
          </a:p>
        </p:txBody>
      </p:sp>
    </p:spTree>
    <p:extLst>
      <p:ext uri="{BB962C8B-B14F-4D97-AF65-F5344CB8AC3E}">
        <p14:creationId xmlns:p14="http://schemas.microsoft.com/office/powerpoint/2010/main" val="935566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54942" y="2583251"/>
            <a:ext cx="7297258" cy="1366935"/>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954943" y="3950186"/>
            <a:ext cx="7297257" cy="711423"/>
          </a:xfrm>
        </p:spPr>
        <p:txBody>
          <a:bodyPr anchor="t"/>
          <a:lstStyle>
            <a:lvl1pPr marL="0" indent="0" algn="l">
              <a:buNone/>
              <a:defRPr sz="1654" cap="none">
                <a:solidFill>
                  <a:schemeClr val="bg2">
                    <a:lumMod val="40000"/>
                    <a:lumOff val="6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6B7EFD87-FC05-49A8-B307-ADA764439E21}" type="slidenum">
              <a:rPr lang="en-IN" smtClean="0"/>
              <a:t>‹#›</a:t>
            </a:fld>
            <a:endParaRPr lang="en-IN"/>
          </a:p>
        </p:txBody>
      </p:sp>
    </p:spTree>
    <p:extLst>
      <p:ext uri="{BB962C8B-B14F-4D97-AF65-F5344CB8AC3E}">
        <p14:creationId xmlns:p14="http://schemas.microsoft.com/office/powerpoint/2010/main" val="3053507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73"/>
            </a:lvl1pPr>
          </a:lstStyle>
          <a:p>
            <a:r>
              <a:rPr lang="en-US"/>
              <a:t>Click to edit Master title style</a:t>
            </a:r>
            <a:endParaRPr lang="en-US" dirty="0"/>
          </a:p>
        </p:txBody>
      </p:sp>
      <p:sp>
        <p:nvSpPr>
          <p:cNvPr id="3" name="Text Placeholder 2"/>
          <p:cNvSpPr>
            <a:spLocks noGrp="1"/>
          </p:cNvSpPr>
          <p:nvPr>
            <p:ph type="body" idx="1"/>
          </p:nvPr>
        </p:nvSpPr>
        <p:spPr>
          <a:xfrm>
            <a:off x="523335" y="1638159"/>
            <a:ext cx="2436536" cy="476483"/>
          </a:xfrm>
        </p:spPr>
        <p:txBody>
          <a:bodyPr anchor="b">
            <a:noAutofit/>
          </a:bodyPr>
          <a:lstStyle>
            <a:lvl1pPr marL="0" indent="0">
              <a:buNone/>
              <a:defRPr sz="1984" b="0">
                <a:solidFill>
                  <a:schemeClr val="bg2">
                    <a:lumMod val="40000"/>
                    <a:lumOff val="60000"/>
                  </a:schemeClr>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16" name="Text Placeholder 3"/>
          <p:cNvSpPr>
            <a:spLocks noGrp="1"/>
          </p:cNvSpPr>
          <p:nvPr>
            <p:ph type="body" sz="half" idx="15"/>
          </p:nvPr>
        </p:nvSpPr>
        <p:spPr>
          <a:xfrm>
            <a:off x="539471" y="2205214"/>
            <a:ext cx="2420400" cy="2967851"/>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Text Placeholder 4"/>
          <p:cNvSpPr>
            <a:spLocks noGrp="1"/>
          </p:cNvSpPr>
          <p:nvPr>
            <p:ph type="body" sz="quarter" idx="3"/>
          </p:nvPr>
        </p:nvSpPr>
        <p:spPr>
          <a:xfrm>
            <a:off x="3211099" y="1638159"/>
            <a:ext cx="2427751" cy="476483"/>
          </a:xfrm>
        </p:spPr>
        <p:txBody>
          <a:bodyPr anchor="b">
            <a:noAutofit/>
          </a:bodyPr>
          <a:lstStyle>
            <a:lvl1pPr marL="0" indent="0">
              <a:buNone/>
              <a:defRPr sz="1984" b="0">
                <a:solidFill>
                  <a:schemeClr val="bg2">
                    <a:lumMod val="40000"/>
                    <a:lumOff val="60000"/>
                  </a:schemeClr>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19" name="Text Placeholder 3"/>
          <p:cNvSpPr>
            <a:spLocks noGrp="1"/>
          </p:cNvSpPr>
          <p:nvPr>
            <p:ph type="body" sz="half" idx="16"/>
          </p:nvPr>
        </p:nvSpPr>
        <p:spPr>
          <a:xfrm>
            <a:off x="3202373" y="2205214"/>
            <a:ext cx="2436477" cy="2967851"/>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14" name="Text Placeholder 4"/>
          <p:cNvSpPr>
            <a:spLocks noGrp="1"/>
          </p:cNvSpPr>
          <p:nvPr>
            <p:ph type="body" sz="quarter" idx="13"/>
          </p:nvPr>
        </p:nvSpPr>
        <p:spPr>
          <a:xfrm>
            <a:off x="5890866" y="1638159"/>
            <a:ext cx="2424338" cy="476483"/>
          </a:xfrm>
        </p:spPr>
        <p:txBody>
          <a:bodyPr anchor="b">
            <a:noAutofit/>
          </a:bodyPr>
          <a:lstStyle>
            <a:lvl1pPr marL="0" indent="0">
              <a:buNone/>
              <a:defRPr sz="1984" b="0">
                <a:solidFill>
                  <a:schemeClr val="bg2">
                    <a:lumMod val="40000"/>
                    <a:lumOff val="60000"/>
                  </a:schemeClr>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20" name="Text Placeholder 3"/>
          <p:cNvSpPr>
            <a:spLocks noGrp="1"/>
          </p:cNvSpPr>
          <p:nvPr>
            <p:ph type="body" sz="half" idx="17"/>
          </p:nvPr>
        </p:nvSpPr>
        <p:spPr>
          <a:xfrm>
            <a:off x="5890866" y="2205214"/>
            <a:ext cx="2424338" cy="2967851"/>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cxnSp>
        <p:nvCxnSpPr>
          <p:cNvPr id="17" name="Straight Connector 16"/>
          <p:cNvCxnSpPr/>
          <p:nvPr/>
        </p:nvCxnSpPr>
        <p:spPr>
          <a:xfrm>
            <a:off x="3080860" y="1764171"/>
            <a:ext cx="0" cy="327631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756529" y="1764171"/>
            <a:ext cx="0" cy="328002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endParaRPr lang="en-IN"/>
          </a:p>
        </p:txBody>
      </p:sp>
      <p:sp>
        <p:nvSpPr>
          <p:cNvPr id="4"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6B7EFD87-FC05-49A8-B307-ADA764439E21}" type="slidenum">
              <a:rPr lang="en-IN" smtClean="0"/>
              <a:t>‹#›</a:t>
            </a:fld>
            <a:endParaRPr lang="en-IN"/>
          </a:p>
        </p:txBody>
      </p:sp>
    </p:spTree>
    <p:extLst>
      <p:ext uri="{BB962C8B-B14F-4D97-AF65-F5344CB8AC3E}">
        <p14:creationId xmlns:p14="http://schemas.microsoft.com/office/powerpoint/2010/main" val="2286940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73"/>
            </a:lvl1pPr>
          </a:lstStyle>
          <a:p>
            <a:r>
              <a:rPr lang="en-US"/>
              <a:t>Click to edit Master title style</a:t>
            </a:r>
            <a:endParaRPr lang="en-US" dirty="0"/>
          </a:p>
        </p:txBody>
      </p:sp>
      <p:sp>
        <p:nvSpPr>
          <p:cNvPr id="3" name="Text Placeholder 2"/>
          <p:cNvSpPr>
            <a:spLocks noGrp="1"/>
          </p:cNvSpPr>
          <p:nvPr>
            <p:ph type="body" idx="1"/>
          </p:nvPr>
        </p:nvSpPr>
        <p:spPr>
          <a:xfrm>
            <a:off x="539471" y="3514905"/>
            <a:ext cx="2430901" cy="476483"/>
          </a:xfrm>
        </p:spPr>
        <p:txBody>
          <a:bodyPr anchor="b">
            <a:noAutofit/>
          </a:bodyPr>
          <a:lstStyle>
            <a:lvl1pPr marL="0" indent="0">
              <a:buNone/>
              <a:defRPr sz="1984" b="0">
                <a:solidFill>
                  <a:schemeClr val="bg2">
                    <a:lumMod val="40000"/>
                    <a:lumOff val="60000"/>
                  </a:schemeClr>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29" name="Picture Placeholder 2"/>
          <p:cNvSpPr>
            <a:spLocks noGrp="1" noChangeAspect="1"/>
          </p:cNvSpPr>
          <p:nvPr>
            <p:ph type="pic" idx="15"/>
          </p:nvPr>
        </p:nvSpPr>
        <p:spPr>
          <a:xfrm>
            <a:off x="539471" y="1827177"/>
            <a:ext cx="2430901" cy="126012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22" name="Text Placeholder 3"/>
          <p:cNvSpPr>
            <a:spLocks noGrp="1"/>
          </p:cNvSpPr>
          <p:nvPr>
            <p:ph type="body" sz="half" idx="18"/>
          </p:nvPr>
        </p:nvSpPr>
        <p:spPr>
          <a:xfrm>
            <a:off x="539471" y="3991389"/>
            <a:ext cx="2430901" cy="545052"/>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Text Placeholder 4"/>
          <p:cNvSpPr>
            <a:spLocks noGrp="1"/>
          </p:cNvSpPr>
          <p:nvPr>
            <p:ph type="body" sz="quarter" idx="3"/>
          </p:nvPr>
        </p:nvSpPr>
        <p:spPr>
          <a:xfrm>
            <a:off x="3215825" y="3514905"/>
            <a:ext cx="2423025" cy="476483"/>
          </a:xfrm>
        </p:spPr>
        <p:txBody>
          <a:bodyPr anchor="b">
            <a:noAutofit/>
          </a:bodyPr>
          <a:lstStyle>
            <a:lvl1pPr marL="0" indent="0">
              <a:buNone/>
              <a:defRPr sz="1984" b="0">
                <a:solidFill>
                  <a:schemeClr val="bg2">
                    <a:lumMod val="40000"/>
                    <a:lumOff val="60000"/>
                  </a:schemeClr>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30" name="Picture Placeholder 2"/>
          <p:cNvSpPr>
            <a:spLocks noGrp="1" noChangeAspect="1"/>
          </p:cNvSpPr>
          <p:nvPr>
            <p:ph type="pic" idx="21"/>
          </p:nvPr>
        </p:nvSpPr>
        <p:spPr>
          <a:xfrm>
            <a:off x="3215824" y="1827177"/>
            <a:ext cx="2423025" cy="126012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23" name="Text Placeholder 3"/>
          <p:cNvSpPr>
            <a:spLocks noGrp="1"/>
          </p:cNvSpPr>
          <p:nvPr>
            <p:ph type="body" sz="half" idx="19"/>
          </p:nvPr>
        </p:nvSpPr>
        <p:spPr>
          <a:xfrm>
            <a:off x="3214706" y="3991388"/>
            <a:ext cx="2426234" cy="545052"/>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14" name="Text Placeholder 4"/>
          <p:cNvSpPr>
            <a:spLocks noGrp="1"/>
          </p:cNvSpPr>
          <p:nvPr>
            <p:ph type="body" sz="quarter" idx="13"/>
          </p:nvPr>
        </p:nvSpPr>
        <p:spPr>
          <a:xfrm>
            <a:off x="5890866" y="3514905"/>
            <a:ext cx="2424338" cy="476483"/>
          </a:xfrm>
        </p:spPr>
        <p:txBody>
          <a:bodyPr anchor="b">
            <a:noAutofit/>
          </a:bodyPr>
          <a:lstStyle>
            <a:lvl1pPr marL="0" indent="0">
              <a:buNone/>
              <a:defRPr sz="1984" b="0">
                <a:solidFill>
                  <a:schemeClr val="bg2">
                    <a:lumMod val="40000"/>
                    <a:lumOff val="60000"/>
                  </a:schemeClr>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31" name="Picture Placeholder 2"/>
          <p:cNvSpPr>
            <a:spLocks noGrp="1" noChangeAspect="1"/>
          </p:cNvSpPr>
          <p:nvPr>
            <p:ph type="pic" idx="22"/>
          </p:nvPr>
        </p:nvSpPr>
        <p:spPr>
          <a:xfrm>
            <a:off x="5890865" y="1827177"/>
            <a:ext cx="2424338" cy="126012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24" name="Text Placeholder 3"/>
          <p:cNvSpPr>
            <a:spLocks noGrp="1"/>
          </p:cNvSpPr>
          <p:nvPr>
            <p:ph type="body" sz="half" idx="20"/>
          </p:nvPr>
        </p:nvSpPr>
        <p:spPr>
          <a:xfrm>
            <a:off x="5890762" y="3991386"/>
            <a:ext cx="2427550" cy="545052"/>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cxnSp>
        <p:nvCxnSpPr>
          <p:cNvPr id="19" name="Straight Connector 18"/>
          <p:cNvCxnSpPr/>
          <p:nvPr/>
        </p:nvCxnSpPr>
        <p:spPr>
          <a:xfrm>
            <a:off x="3080860" y="1764171"/>
            <a:ext cx="0" cy="327631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756529" y="1764171"/>
            <a:ext cx="0" cy="328002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endParaRPr lang="en-IN"/>
          </a:p>
        </p:txBody>
      </p:sp>
      <p:sp>
        <p:nvSpPr>
          <p:cNvPr id="4"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6B7EFD87-FC05-49A8-B307-ADA764439E21}" type="slidenum">
              <a:rPr lang="en-IN" smtClean="0"/>
              <a:t>‹#›</a:t>
            </a:fld>
            <a:endParaRPr lang="en-IN"/>
          </a:p>
        </p:txBody>
      </p:sp>
    </p:spTree>
    <p:extLst>
      <p:ext uri="{BB962C8B-B14F-4D97-AF65-F5344CB8AC3E}">
        <p14:creationId xmlns:p14="http://schemas.microsoft.com/office/powerpoint/2010/main" val="395118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DF8D4CAB-9754-457F-BD5B-59902B83F91A}" type="slidenum">
              <a:rPr lang="en-IN" smtClean="0"/>
              <a:t>‹#›</a:t>
            </a:fld>
            <a:endParaRPr lang="en-IN"/>
          </a:p>
        </p:txBody>
      </p:sp>
    </p:spTree>
    <p:extLst>
      <p:ext uri="{BB962C8B-B14F-4D97-AF65-F5344CB8AC3E}">
        <p14:creationId xmlns:p14="http://schemas.microsoft.com/office/powerpoint/2010/main" val="3815985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6113" y="355723"/>
            <a:ext cx="1449091" cy="4817342"/>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39472" y="733760"/>
            <a:ext cx="6137630" cy="44393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F8F50FD0-BBB8-46AC-8886-F12508C2F15F}" type="slidenum">
              <a:rPr lang="en-IN" smtClean="0"/>
              <a:t>‹#›</a:t>
            </a:fld>
            <a:endParaRPr lang="en-IN"/>
          </a:p>
        </p:txBody>
      </p:sp>
    </p:spTree>
    <p:extLst>
      <p:ext uri="{BB962C8B-B14F-4D97-AF65-F5344CB8AC3E}">
        <p14:creationId xmlns:p14="http://schemas.microsoft.com/office/powerpoint/2010/main" val="357891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73C3FBC4-D9B4-4328-B49A-D43BE40E1126}" type="slidenum">
              <a:rPr lang="en-IN" smtClean="0"/>
              <a:t>‹#›</a:t>
            </a:fld>
            <a:endParaRPr lang="en-IN"/>
          </a:p>
        </p:txBody>
      </p:sp>
    </p:spTree>
    <p:extLst>
      <p:ext uri="{BB962C8B-B14F-4D97-AF65-F5344CB8AC3E}">
        <p14:creationId xmlns:p14="http://schemas.microsoft.com/office/powerpoint/2010/main" val="3623155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4945" y="2366230"/>
            <a:ext cx="7297255" cy="1583956"/>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954943" y="3950186"/>
            <a:ext cx="7297256" cy="711423"/>
          </a:xfrm>
        </p:spPr>
        <p:txBody>
          <a:bodyPr anchor="t"/>
          <a:lstStyle>
            <a:lvl1pPr marL="0" indent="0" algn="l">
              <a:buNone/>
              <a:defRPr sz="1654" cap="all">
                <a:solidFill>
                  <a:schemeClr val="bg2">
                    <a:lumMod val="40000"/>
                    <a:lumOff val="6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D92CC1FB-5E8E-4518-9E12-2C7F3E73EE9A}" type="slidenum">
              <a:rPr lang="en-IN" smtClean="0"/>
              <a:t>‹#›</a:t>
            </a:fld>
            <a:endParaRPr lang="en-IN"/>
          </a:p>
        </p:txBody>
      </p:sp>
    </p:spTree>
    <p:extLst>
      <p:ext uri="{BB962C8B-B14F-4D97-AF65-F5344CB8AC3E}">
        <p14:creationId xmlns:p14="http://schemas.microsoft.com/office/powerpoint/2010/main" val="91044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2244" y="1703791"/>
            <a:ext cx="3634994" cy="3469274"/>
          </a:xfrm>
        </p:spPr>
        <p:txBody>
          <a:bodyPr>
            <a:normAutofit/>
          </a:bodyPr>
          <a:lstStyle>
            <a:lvl1pPr>
              <a:defRPr sz="1488"/>
            </a:lvl1pPr>
            <a:lvl2pPr>
              <a:defRPr sz="1323"/>
            </a:lvl2pPr>
            <a:lvl3pPr>
              <a:defRPr sz="1158"/>
            </a:lvl3pPr>
            <a:lvl4pPr>
              <a:defRPr sz="992"/>
            </a:lvl4pPr>
            <a:lvl5pP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5265" y="1700084"/>
            <a:ext cx="3634995" cy="3472980"/>
          </a:xfrm>
        </p:spPr>
        <p:txBody>
          <a:bodyPr>
            <a:normAutofit/>
          </a:bodyPr>
          <a:lstStyle>
            <a:lvl1pPr>
              <a:defRPr sz="1488"/>
            </a:lvl1pPr>
            <a:lvl2pPr>
              <a:defRPr sz="1323"/>
            </a:lvl2pPr>
            <a:lvl3pPr>
              <a:defRPr sz="1158"/>
            </a:lvl3pPr>
            <a:lvl4pPr>
              <a:defRPr sz="992"/>
            </a:lvl4pPr>
            <a:lvl5pP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F9855A38-C854-4C72-91C0-0C5B2BEB08CB}" type="slidenum">
              <a:rPr lang="en-IN" smtClean="0"/>
              <a:t>‹#›</a:t>
            </a:fld>
            <a:endParaRPr lang="en-IN"/>
          </a:p>
        </p:txBody>
      </p:sp>
    </p:spTree>
    <p:extLst>
      <p:ext uri="{BB962C8B-B14F-4D97-AF65-F5344CB8AC3E}">
        <p14:creationId xmlns:p14="http://schemas.microsoft.com/office/powerpoint/2010/main" val="103628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12244" y="1575153"/>
            <a:ext cx="3634993" cy="476483"/>
          </a:xfrm>
        </p:spPr>
        <p:txBody>
          <a:bodyPr anchor="b">
            <a:noAutofit/>
          </a:bodyPr>
          <a:lstStyle>
            <a:lvl1pPr marL="0" indent="0">
              <a:buNone/>
              <a:defRPr sz="1984" b="0">
                <a:solidFill>
                  <a:schemeClr val="bg2">
                    <a:lumMod val="40000"/>
                    <a:lumOff val="60000"/>
                  </a:schemeClr>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912244" y="2079202"/>
            <a:ext cx="3634994" cy="3093863"/>
          </a:xfrm>
        </p:spPr>
        <p:txBody>
          <a:bodyPr>
            <a:normAutofit/>
          </a:bodyPr>
          <a:lstStyle>
            <a:lvl1pPr>
              <a:defRPr sz="1488"/>
            </a:lvl1pPr>
            <a:lvl2pPr>
              <a:defRPr sz="1323"/>
            </a:lvl2pPr>
            <a:lvl3pPr>
              <a:defRPr sz="1158"/>
            </a:lvl3pPr>
            <a:lvl4pPr>
              <a:defRPr sz="992"/>
            </a:lvl4pPr>
            <a:lvl5pP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5266" y="1575153"/>
            <a:ext cx="3634994" cy="476483"/>
          </a:xfrm>
        </p:spPr>
        <p:txBody>
          <a:bodyPr anchor="b">
            <a:noAutofit/>
          </a:bodyPr>
          <a:lstStyle>
            <a:lvl1pPr marL="0" indent="0">
              <a:buNone/>
              <a:defRPr sz="1984" b="0">
                <a:solidFill>
                  <a:schemeClr val="bg2">
                    <a:lumMod val="40000"/>
                    <a:lumOff val="60000"/>
                  </a:schemeClr>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675266" y="2079202"/>
            <a:ext cx="3634994" cy="3093863"/>
          </a:xfrm>
        </p:spPr>
        <p:txBody>
          <a:bodyPr>
            <a:normAutofit/>
          </a:bodyPr>
          <a:lstStyle>
            <a:lvl1pPr>
              <a:defRPr sz="1488"/>
            </a:lvl1pPr>
            <a:lvl2pPr>
              <a:defRPr sz="1323"/>
            </a:lvl2pPr>
            <a:lvl3pPr>
              <a:defRPr sz="1158"/>
            </a:lvl3pPr>
            <a:lvl4pPr>
              <a:defRPr sz="992"/>
            </a:lvl4pPr>
            <a:lvl5pPr>
              <a:defRPr sz="992"/>
            </a:lvl5pPr>
            <a:lvl6pPr>
              <a:defRPr sz="992"/>
            </a:lvl6pPr>
            <a:lvl7pPr>
              <a:defRPr sz="992"/>
            </a:lvl7pPr>
            <a:lvl8pPr>
              <a:defRPr sz="992"/>
            </a:lvl8pPr>
            <a:lvl9pPr>
              <a:defRPr sz="9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B2778141-8E84-4BD4-87C7-1BB427337CD6}" type="slidenum">
              <a:rPr lang="en-IN" smtClean="0"/>
              <a:t>‹#›</a:t>
            </a:fld>
            <a:endParaRPr lang="en-IN"/>
          </a:p>
        </p:txBody>
      </p:sp>
    </p:spTree>
    <p:extLst>
      <p:ext uri="{BB962C8B-B14F-4D97-AF65-F5344CB8AC3E}">
        <p14:creationId xmlns:p14="http://schemas.microsoft.com/office/powerpoint/2010/main" val="302543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lvl="0"/>
            <a:endParaRPr lang="en-IN"/>
          </a:p>
        </p:txBody>
      </p:sp>
      <p:sp>
        <p:nvSpPr>
          <p:cNvPr id="5" name="Footer Placeholder 3"/>
          <p:cNvSpPr>
            <a:spLocks noGrp="1"/>
          </p:cNvSpPr>
          <p:nvPr>
            <p:ph type="ftr" sz="quarter" idx="11"/>
          </p:nvPr>
        </p:nvSpPr>
        <p:spPr/>
        <p:txBody>
          <a:bodyPr/>
          <a:lstStyle/>
          <a:p>
            <a:pPr lvl="0"/>
            <a:endParaRPr lang="en-IN"/>
          </a:p>
        </p:txBody>
      </p:sp>
      <p:sp>
        <p:nvSpPr>
          <p:cNvPr id="6" name="Slide Number Placeholder 4"/>
          <p:cNvSpPr>
            <a:spLocks noGrp="1"/>
          </p:cNvSpPr>
          <p:nvPr>
            <p:ph type="sldNum" sz="quarter" idx="12"/>
          </p:nvPr>
        </p:nvSpPr>
        <p:spPr/>
        <p:txBody>
          <a:bodyPr/>
          <a:lstStyle/>
          <a:p>
            <a:pPr lvl="0"/>
            <a:fld id="{2900FA62-3339-4F20-934E-9511512D431F}" type="slidenum">
              <a:rPr lang="en-IN" smtClean="0"/>
              <a:t>‹#›</a:t>
            </a:fld>
            <a:endParaRPr lang="en-IN"/>
          </a:p>
        </p:txBody>
      </p:sp>
    </p:spTree>
    <p:extLst>
      <p:ext uri="{BB962C8B-B14F-4D97-AF65-F5344CB8AC3E}">
        <p14:creationId xmlns:p14="http://schemas.microsoft.com/office/powerpoint/2010/main" val="318891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lvl="0"/>
            <a:endParaRPr lang="en-IN"/>
          </a:p>
        </p:txBody>
      </p:sp>
      <p:sp>
        <p:nvSpPr>
          <p:cNvPr id="5" name="Footer Placeholder 2"/>
          <p:cNvSpPr>
            <a:spLocks noGrp="1"/>
          </p:cNvSpPr>
          <p:nvPr>
            <p:ph type="ftr" sz="quarter" idx="11"/>
          </p:nvPr>
        </p:nvSpPr>
        <p:spPr/>
        <p:txBody>
          <a:bodyPr/>
          <a:lstStyle/>
          <a:p>
            <a:pPr lvl="0"/>
            <a:endParaRPr lang="en-IN"/>
          </a:p>
        </p:txBody>
      </p:sp>
      <p:sp>
        <p:nvSpPr>
          <p:cNvPr id="6" name="Slide Number Placeholder 3"/>
          <p:cNvSpPr>
            <a:spLocks noGrp="1"/>
          </p:cNvSpPr>
          <p:nvPr>
            <p:ph type="sldNum" sz="quarter" idx="12"/>
          </p:nvPr>
        </p:nvSpPr>
        <p:spPr/>
        <p:txBody>
          <a:bodyPr/>
          <a:lstStyle/>
          <a:p>
            <a:pPr lvl="0"/>
            <a:fld id="{DAD06FD0-422B-49BA-9414-F035D85CB980}" type="slidenum">
              <a:rPr lang="en-IN" smtClean="0"/>
              <a:t>‹#›</a:t>
            </a:fld>
            <a:endParaRPr lang="en-IN"/>
          </a:p>
        </p:txBody>
      </p:sp>
    </p:spTree>
    <p:extLst>
      <p:ext uri="{BB962C8B-B14F-4D97-AF65-F5344CB8AC3E}">
        <p14:creationId xmlns:p14="http://schemas.microsoft.com/office/powerpoint/2010/main" val="101556384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4941" y="1197116"/>
            <a:ext cx="2812078" cy="1197116"/>
          </a:xfrm>
        </p:spPr>
        <p:txBody>
          <a:bodyPr anchor="b"/>
          <a:lstStyle>
            <a:lvl1pPr algn="l">
              <a:defRPr sz="1984" b="0"/>
            </a:lvl1pPr>
          </a:lstStyle>
          <a:p>
            <a:r>
              <a:rPr lang="en-US"/>
              <a:t>Click to edit Master title style</a:t>
            </a:r>
            <a:endParaRPr lang="en-US" dirty="0"/>
          </a:p>
        </p:txBody>
      </p:sp>
      <p:sp>
        <p:nvSpPr>
          <p:cNvPr id="3" name="Content Placeholder 2"/>
          <p:cNvSpPr>
            <a:spLocks noGrp="1"/>
          </p:cNvSpPr>
          <p:nvPr>
            <p:ph idx="1"/>
          </p:nvPr>
        </p:nvSpPr>
        <p:spPr>
          <a:xfrm>
            <a:off x="3956031" y="1197116"/>
            <a:ext cx="4296169" cy="3780367"/>
          </a:xfrm>
        </p:spPr>
        <p:txBody>
          <a:bodyPr anchor="ctr">
            <a:normAutofit/>
          </a:bodyPr>
          <a:lstStyle>
            <a:lvl1pPr>
              <a:defRPr sz="1654"/>
            </a:lvl1pPr>
            <a:lvl2pPr>
              <a:defRPr sz="1488"/>
            </a:lvl2pPr>
            <a:lvl3pPr>
              <a:defRPr sz="1323"/>
            </a:lvl3pPr>
            <a:lvl4pPr>
              <a:defRPr sz="1158"/>
            </a:lvl4pPr>
            <a:lvl5pPr>
              <a:defRPr sz="1158"/>
            </a:lvl5pPr>
            <a:lvl6pPr>
              <a:defRPr sz="1158"/>
            </a:lvl6pPr>
            <a:lvl7pPr>
              <a:defRPr sz="1158"/>
            </a:lvl7pPr>
            <a:lvl8pPr>
              <a:defRPr sz="1158"/>
            </a:lvl8pPr>
            <a:lvl9pPr>
              <a:defRPr sz="115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54942" y="2587452"/>
            <a:ext cx="2812077" cy="2394231"/>
          </a:xfrm>
        </p:spPr>
        <p:txBody>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7" name="Date Placeholder 4"/>
          <p:cNvSpPr>
            <a:spLocks noGrp="1"/>
          </p:cNvSpPr>
          <p:nvPr>
            <p:ph type="dt" sz="half" idx="10"/>
          </p:nvPr>
        </p:nvSpPr>
        <p:spPr/>
        <p:txBody>
          <a:bodyPr/>
          <a:lstStyle/>
          <a:p>
            <a:pPr lvl="0"/>
            <a:endParaRPr lang="en-IN"/>
          </a:p>
        </p:txBody>
      </p:sp>
      <p:sp>
        <p:nvSpPr>
          <p:cNvPr id="5" name="Footer Placeholder 5"/>
          <p:cNvSpPr>
            <a:spLocks noGrp="1"/>
          </p:cNvSpPr>
          <p:nvPr>
            <p:ph type="ftr" sz="quarter" idx="11"/>
          </p:nvPr>
        </p:nvSpPr>
        <p:spPr/>
        <p:txBody>
          <a:bodyPr/>
          <a:lstStyle/>
          <a:p>
            <a:pPr lvl="0"/>
            <a:endParaRPr lang="en-IN"/>
          </a:p>
        </p:txBody>
      </p:sp>
      <p:sp>
        <p:nvSpPr>
          <p:cNvPr id="6" name="Slide Number Placeholder 6"/>
          <p:cNvSpPr>
            <a:spLocks noGrp="1"/>
          </p:cNvSpPr>
          <p:nvPr>
            <p:ph type="sldNum" sz="quarter" idx="12"/>
          </p:nvPr>
        </p:nvSpPr>
        <p:spPr/>
        <p:txBody>
          <a:bodyPr/>
          <a:lstStyle/>
          <a:p>
            <a:pPr lvl="0"/>
            <a:fld id="{F76007BA-9A36-4CDD-85A9-D699BA0D8C81}" type="slidenum">
              <a:rPr lang="en-IN" smtClean="0"/>
              <a:t>‹#›</a:t>
            </a:fld>
            <a:endParaRPr lang="en-IN"/>
          </a:p>
        </p:txBody>
      </p:sp>
    </p:spTree>
    <p:extLst>
      <p:ext uri="{BB962C8B-B14F-4D97-AF65-F5344CB8AC3E}">
        <p14:creationId xmlns:p14="http://schemas.microsoft.com/office/powerpoint/2010/main" val="213524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4077" y="1533142"/>
            <a:ext cx="4210931" cy="1302133"/>
          </a:xfrm>
        </p:spPr>
        <p:txBody>
          <a:bodyPr anchor="b">
            <a:normAutofit/>
          </a:bodyPr>
          <a:lstStyle>
            <a:lvl1pPr algn="l">
              <a:defRPr sz="297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746044" y="945092"/>
            <a:ext cx="2646164" cy="37803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954943" y="3024293"/>
            <a:ext cx="4204377" cy="1134110"/>
          </a:xfrm>
        </p:spPr>
        <p:txBody>
          <a:bodyPr>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0431344C-1469-496D-BB2E-24CFB8D83D1A}" type="slidenum">
              <a:rPr lang="en-IN" smtClean="0"/>
              <a:t>‹#›</a:t>
            </a:fld>
            <a:endParaRPr lang="en-IN"/>
          </a:p>
        </p:txBody>
      </p:sp>
    </p:spTree>
    <p:extLst>
      <p:ext uri="{BB962C8B-B14F-4D97-AF65-F5344CB8AC3E}">
        <p14:creationId xmlns:p14="http://schemas.microsoft.com/office/powerpoint/2010/main" val="195307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207434"/>
            <a:ext cx="3337894" cy="346311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391543"/>
            <a:ext cx="1258765" cy="1955879"/>
          </a:xfrm>
          <a:prstGeom prst="rect">
            <a:avLst/>
          </a:prstGeom>
        </p:spPr>
      </p:pic>
      <p:sp>
        <p:nvSpPr>
          <p:cNvPr id="16" name="Oval 15"/>
          <p:cNvSpPr/>
          <p:nvPr/>
        </p:nvSpPr>
        <p:spPr>
          <a:xfrm>
            <a:off x="7118128" y="1386135"/>
            <a:ext cx="2331145" cy="2331226"/>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6614098" y="1"/>
            <a:ext cx="1325717" cy="943774"/>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7115537" y="5040489"/>
            <a:ext cx="821642" cy="630061"/>
          </a:xfrm>
          <a:prstGeom prst="rect">
            <a:avLst/>
          </a:prstGeom>
        </p:spPr>
      </p:pic>
      <p:sp>
        <p:nvSpPr>
          <p:cNvPr id="14" name="Rectangle 13"/>
          <p:cNvSpPr/>
          <p:nvPr/>
        </p:nvSpPr>
        <p:spPr>
          <a:xfrm>
            <a:off x="8630222" y="0"/>
            <a:ext cx="567035" cy="94509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34220" y="374331"/>
            <a:ext cx="7776041" cy="1158031"/>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12244" y="1697460"/>
            <a:ext cx="7397205" cy="34690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396901" y="1480649"/>
            <a:ext cx="819079" cy="252015"/>
          </a:xfrm>
          <a:prstGeom prst="rect">
            <a:avLst/>
          </a:prstGeom>
        </p:spPr>
        <p:txBody>
          <a:bodyPr vert="horz" lIns="91440" tIns="45720" rIns="91440" bIns="45720" rtlCol="0" anchor="t"/>
          <a:lstStyle>
            <a:lvl1pPr algn="l">
              <a:defRPr sz="909" b="0" i="0">
                <a:solidFill>
                  <a:schemeClr val="tx1">
                    <a:tint val="75000"/>
                    <a:alpha val="60000"/>
                  </a:schemeClr>
                </a:solidFill>
              </a:defRPr>
            </a:lvl1pPr>
          </a:lstStyle>
          <a:p>
            <a:pPr lvl="0"/>
            <a:endParaRPr lang="en-IN"/>
          </a:p>
        </p:txBody>
      </p:sp>
      <p:sp>
        <p:nvSpPr>
          <p:cNvPr id="5" name="Footer Placeholder 4"/>
          <p:cNvSpPr>
            <a:spLocks noGrp="1"/>
          </p:cNvSpPr>
          <p:nvPr>
            <p:ph type="ftr" sz="quarter" idx="3"/>
          </p:nvPr>
        </p:nvSpPr>
        <p:spPr>
          <a:xfrm rot="5400000">
            <a:off x="7401310" y="2666848"/>
            <a:ext cx="3191479" cy="252016"/>
          </a:xfrm>
          <a:prstGeom prst="rect">
            <a:avLst/>
          </a:prstGeom>
        </p:spPr>
        <p:txBody>
          <a:bodyPr vert="horz" lIns="91440" tIns="45720" rIns="91440" bIns="45720" rtlCol="0" anchor="b"/>
          <a:lstStyle>
            <a:lvl1pPr algn="l">
              <a:defRPr sz="909" b="0" i="0">
                <a:solidFill>
                  <a:schemeClr val="tx1">
                    <a:tint val="75000"/>
                    <a:alpha val="60000"/>
                  </a:schemeClr>
                </a:solidFill>
              </a:defRPr>
            </a:lvl1pPr>
          </a:lstStyle>
          <a:p>
            <a:pPr lvl="0"/>
            <a:endParaRPr lang="en-IN"/>
          </a:p>
        </p:txBody>
      </p:sp>
      <p:sp>
        <p:nvSpPr>
          <p:cNvPr id="6" name="Slide Number Placeholder 5"/>
          <p:cNvSpPr>
            <a:spLocks noGrp="1"/>
          </p:cNvSpPr>
          <p:nvPr>
            <p:ph type="sldNum" sz="quarter" idx="4"/>
          </p:nvPr>
        </p:nvSpPr>
        <p:spPr bwMode="gray">
          <a:xfrm>
            <a:off x="8559718" y="244525"/>
            <a:ext cx="693042" cy="634763"/>
          </a:xfrm>
          <a:prstGeom prst="rect">
            <a:avLst/>
          </a:prstGeom>
        </p:spPr>
        <p:txBody>
          <a:bodyPr vert="horz" lIns="91440" tIns="45720" rIns="91440" bIns="45720" rtlCol="0" anchor="b"/>
          <a:lstStyle>
            <a:lvl1pPr algn="ctr">
              <a:defRPr sz="2315" b="0" i="0">
                <a:solidFill>
                  <a:schemeClr val="tx1">
                    <a:tint val="75000"/>
                  </a:schemeClr>
                </a:solidFill>
              </a:defRPr>
            </a:lvl1pPr>
          </a:lstStyle>
          <a:p>
            <a:pPr lvl="0"/>
            <a:fld id="{6B7EFD87-FC05-49A8-B307-ADA764439E21}" type="slidenum">
              <a:rPr lang="en-IN" smtClean="0"/>
              <a:t>‹#›</a:t>
            </a:fld>
            <a:endParaRPr lang="en-IN"/>
          </a:p>
        </p:txBody>
      </p:sp>
    </p:spTree>
    <p:extLst>
      <p:ext uri="{BB962C8B-B14F-4D97-AF65-F5344CB8AC3E}">
        <p14:creationId xmlns:p14="http://schemas.microsoft.com/office/powerpoint/2010/main" val="408759485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378013" rtl="0" eaLnBrk="1" latinLnBrk="0" hangingPunct="1">
        <a:spcBef>
          <a:spcPct val="0"/>
        </a:spcBef>
        <a:buNone/>
        <a:defRPr sz="3473"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bg2">
            <a:lumMod val="40000"/>
            <a:lumOff val="60000"/>
          </a:schemeClr>
        </a:buClr>
        <a:buSzPct val="80000"/>
        <a:buFont typeface="Wingdings 3" charset="2"/>
        <a:buChar char=""/>
        <a:defRPr sz="1654" b="0" i="0" kern="1200">
          <a:solidFill>
            <a:schemeClr val="tx1"/>
          </a:solidFill>
          <a:latin typeface="+mj-lt"/>
          <a:ea typeface="+mj-ea"/>
          <a:cs typeface="+mj-cs"/>
        </a:defRPr>
      </a:lvl1pPr>
      <a:lvl2pPr marL="614271" indent="-236258" algn="l" defTabSz="378013" rtl="0" eaLnBrk="1" latinLnBrk="0" hangingPunct="1">
        <a:spcBef>
          <a:spcPts val="827"/>
        </a:spcBef>
        <a:spcAft>
          <a:spcPts val="0"/>
        </a:spcAft>
        <a:buClr>
          <a:schemeClr val="bg2">
            <a:lumMod val="40000"/>
            <a:lumOff val="60000"/>
          </a:schemeClr>
        </a:buClr>
        <a:buSzPct val="80000"/>
        <a:buFont typeface="Wingdings 3" charset="2"/>
        <a:buChar char=""/>
        <a:defRPr sz="1488" b="0" i="0" kern="1200">
          <a:solidFill>
            <a:schemeClr val="tx1"/>
          </a:solidFill>
          <a:latin typeface="+mj-lt"/>
          <a:ea typeface="+mj-ea"/>
          <a:cs typeface="+mj-cs"/>
        </a:defRPr>
      </a:lvl2pPr>
      <a:lvl3pPr marL="945032" indent="-189006" algn="l" defTabSz="378013" rtl="0" eaLnBrk="1" latinLnBrk="0" hangingPunct="1">
        <a:spcBef>
          <a:spcPts val="827"/>
        </a:spcBef>
        <a:spcAft>
          <a:spcPts val="0"/>
        </a:spcAft>
        <a:buClr>
          <a:schemeClr val="bg2">
            <a:lumMod val="40000"/>
            <a:lumOff val="60000"/>
          </a:schemeClr>
        </a:buClr>
        <a:buSzPct val="80000"/>
        <a:buFont typeface="Wingdings 3" charset="2"/>
        <a:buChar char=""/>
        <a:defRPr sz="1323" b="0" i="0" kern="1200">
          <a:solidFill>
            <a:schemeClr val="tx1"/>
          </a:solidFill>
          <a:latin typeface="+mj-lt"/>
          <a:ea typeface="+mj-ea"/>
          <a:cs typeface="+mj-cs"/>
        </a:defRPr>
      </a:lvl3pPr>
      <a:lvl4pPr marL="1323045" indent="-189006" algn="l" defTabSz="378013" rtl="0" eaLnBrk="1" latinLnBrk="0" hangingPunct="1">
        <a:spcBef>
          <a:spcPts val="827"/>
        </a:spcBef>
        <a:spcAft>
          <a:spcPts val="0"/>
        </a:spcAft>
        <a:buClr>
          <a:schemeClr val="bg2">
            <a:lumMod val="40000"/>
            <a:lumOff val="60000"/>
          </a:schemeClr>
        </a:buClr>
        <a:buSzPct val="80000"/>
        <a:buFont typeface="Wingdings 3" charset="2"/>
        <a:buChar char=""/>
        <a:defRPr sz="1158" b="0" i="0" kern="1200">
          <a:solidFill>
            <a:schemeClr val="tx1"/>
          </a:solidFill>
          <a:latin typeface="+mj-lt"/>
          <a:ea typeface="+mj-ea"/>
          <a:cs typeface="+mj-cs"/>
        </a:defRPr>
      </a:lvl4pPr>
      <a:lvl5pPr marL="1701058" indent="-189006" algn="l" defTabSz="378013" rtl="0" eaLnBrk="1" latinLnBrk="0" hangingPunct="1">
        <a:spcBef>
          <a:spcPts val="827"/>
        </a:spcBef>
        <a:spcAft>
          <a:spcPts val="0"/>
        </a:spcAft>
        <a:buClr>
          <a:schemeClr val="bg2">
            <a:lumMod val="40000"/>
            <a:lumOff val="60000"/>
          </a:schemeClr>
        </a:buClr>
        <a:buSzPct val="80000"/>
        <a:buFont typeface="Wingdings 3" charset="2"/>
        <a:buChar char=""/>
        <a:defRPr sz="1158" b="0" i="0" kern="1200">
          <a:solidFill>
            <a:schemeClr val="tx1"/>
          </a:solidFill>
          <a:latin typeface="+mj-lt"/>
          <a:ea typeface="+mj-ea"/>
          <a:cs typeface="+mj-cs"/>
        </a:defRPr>
      </a:lvl5pPr>
      <a:lvl6pPr marL="2071961" indent="-189006" algn="l" defTabSz="378013" rtl="0" eaLnBrk="1" latinLnBrk="0" hangingPunct="1">
        <a:spcBef>
          <a:spcPts val="827"/>
        </a:spcBef>
        <a:spcAft>
          <a:spcPts val="0"/>
        </a:spcAft>
        <a:buClr>
          <a:schemeClr val="bg2">
            <a:lumMod val="40000"/>
            <a:lumOff val="60000"/>
          </a:schemeClr>
        </a:buClr>
        <a:buSzPct val="80000"/>
        <a:buFont typeface="Wingdings 3" charset="2"/>
        <a:buChar char=""/>
        <a:defRPr sz="1158" b="0" i="0" kern="1200">
          <a:solidFill>
            <a:schemeClr val="tx1"/>
          </a:solidFill>
          <a:latin typeface="+mj-lt"/>
          <a:ea typeface="+mj-ea"/>
          <a:cs typeface="+mj-cs"/>
        </a:defRPr>
      </a:lvl6pPr>
      <a:lvl7pPr marL="2457084" indent="-189006" algn="l" defTabSz="378013" rtl="0" eaLnBrk="1" latinLnBrk="0" hangingPunct="1">
        <a:spcBef>
          <a:spcPts val="827"/>
        </a:spcBef>
        <a:spcAft>
          <a:spcPts val="0"/>
        </a:spcAft>
        <a:buClr>
          <a:schemeClr val="bg2">
            <a:lumMod val="40000"/>
            <a:lumOff val="60000"/>
          </a:schemeClr>
        </a:buClr>
        <a:buSzPct val="80000"/>
        <a:buFont typeface="Wingdings 3" charset="2"/>
        <a:buChar char=""/>
        <a:defRPr sz="1158" b="0" i="0" kern="1200">
          <a:solidFill>
            <a:schemeClr val="tx1"/>
          </a:solidFill>
          <a:latin typeface="+mj-lt"/>
          <a:ea typeface="+mj-ea"/>
          <a:cs typeface="+mj-cs"/>
        </a:defRPr>
      </a:lvl7pPr>
      <a:lvl8pPr marL="2835097" indent="-189006" algn="l" defTabSz="378013" rtl="0" eaLnBrk="1" latinLnBrk="0" hangingPunct="1">
        <a:spcBef>
          <a:spcPts val="827"/>
        </a:spcBef>
        <a:spcAft>
          <a:spcPts val="0"/>
        </a:spcAft>
        <a:buClr>
          <a:schemeClr val="bg2">
            <a:lumMod val="40000"/>
            <a:lumOff val="60000"/>
          </a:schemeClr>
        </a:buClr>
        <a:buSzPct val="80000"/>
        <a:buFont typeface="Wingdings 3" charset="2"/>
        <a:buChar char=""/>
        <a:defRPr sz="1158" b="0" i="0" kern="1200">
          <a:solidFill>
            <a:schemeClr val="tx1"/>
          </a:solidFill>
          <a:latin typeface="+mj-lt"/>
          <a:ea typeface="+mj-ea"/>
          <a:cs typeface="+mj-cs"/>
        </a:defRPr>
      </a:lvl8pPr>
      <a:lvl9pPr marL="3213110" indent="-189006" algn="l" defTabSz="378013" rtl="0" eaLnBrk="1" latinLnBrk="0" hangingPunct="1">
        <a:spcBef>
          <a:spcPts val="827"/>
        </a:spcBef>
        <a:spcAft>
          <a:spcPts val="0"/>
        </a:spcAft>
        <a:buClr>
          <a:schemeClr val="bg2">
            <a:lumMod val="40000"/>
            <a:lumOff val="60000"/>
          </a:schemeClr>
        </a:buClr>
        <a:buSzPct val="80000"/>
        <a:buFont typeface="Wingdings 3" charset="2"/>
        <a:buChar char=""/>
        <a:defRPr sz="1158" b="0" i="0" kern="1200">
          <a:solidFill>
            <a:schemeClr val="tx1"/>
          </a:solidFill>
          <a:latin typeface="+mj-lt"/>
          <a:ea typeface="+mj-ea"/>
          <a:cs typeface="+mj-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6AB0-B037-78D7-ADFF-37710DC1A1CD}"/>
              </a:ext>
            </a:extLst>
          </p:cNvPr>
          <p:cNvSpPr txBox="1">
            <a:spLocks noGrp="1"/>
          </p:cNvSpPr>
          <p:nvPr>
            <p:ph type="title" idx="4294967295"/>
          </p:nvPr>
        </p:nvSpPr>
        <p:spPr>
          <a:xfrm>
            <a:off x="279400" y="3972013"/>
            <a:ext cx="9070975" cy="3139321"/>
          </a:xfrm>
        </p:spPr>
        <p:txBody>
          <a:bodyPr>
            <a:spAutoFit/>
          </a:bodyPr>
          <a:lstStyle/>
          <a:p>
            <a:pPr lvl="0"/>
            <a:br>
              <a:rPr lang="en-IN" sz="1800" dirty="0"/>
            </a:br>
            <a:r>
              <a:rPr lang="en-IN" sz="1800" b="1" i="1" dirty="0">
                <a:latin typeface="Algerian" panose="04020705040A02060702" pitchFamily="82" charset="0"/>
              </a:rPr>
              <a:t>presenters -</a:t>
            </a:r>
            <a:r>
              <a:rPr lang="en-IN" sz="1800" b="1" i="1" dirty="0"/>
              <a:t>   </a:t>
            </a:r>
            <a:r>
              <a:rPr lang="en-IN" sz="1800" dirty="0"/>
              <a:t>Aditya S. Jha &amp; Adarsh </a:t>
            </a:r>
            <a:r>
              <a:rPr lang="en-IN" sz="1800" dirty="0" err="1"/>
              <a:t>Vishesh</a:t>
            </a:r>
            <a:br>
              <a:rPr lang="en-IN" sz="1800" dirty="0"/>
            </a:br>
            <a:r>
              <a:rPr lang="en-IN" sz="1800" b="1" i="1" dirty="0">
                <a:latin typeface="Algerian" panose="04020705040A02060702" pitchFamily="82" charset="0"/>
              </a:rPr>
              <a:t>PROPOSED TOPIC </a:t>
            </a:r>
            <a:r>
              <a:rPr lang="en-IN" sz="1800" b="1" i="1" dirty="0"/>
              <a:t>-   </a:t>
            </a:r>
            <a:r>
              <a:rPr lang="en-IN" sz="1800" dirty="0"/>
              <a:t>Sorting Visualizer</a:t>
            </a:r>
            <a:br>
              <a:rPr lang="en-IN" sz="1800" dirty="0"/>
            </a:br>
            <a:r>
              <a:rPr lang="en-IN" sz="1800" b="1" i="1" dirty="0">
                <a:latin typeface="Algerian" panose="04020705040A02060702" pitchFamily="82" charset="0"/>
              </a:rPr>
              <a:t>SUBMITTED TO </a:t>
            </a:r>
            <a:r>
              <a:rPr lang="en-IN" sz="1800" b="1" i="1" dirty="0"/>
              <a:t>-   </a:t>
            </a:r>
            <a:r>
              <a:rPr lang="en-IN" sz="1800" dirty="0"/>
              <a:t>Yogesh Sir</a:t>
            </a:r>
            <a:br>
              <a:rPr lang="en-IN" sz="1800" dirty="0"/>
            </a:br>
            <a:br>
              <a:rPr lang="en-IN" sz="1800" dirty="0"/>
            </a:br>
            <a:br>
              <a:rPr lang="en-IN" sz="1800" dirty="0"/>
            </a:br>
            <a:br>
              <a:rPr lang="en-IN" sz="1800" dirty="0"/>
            </a:br>
            <a:br>
              <a:rPr lang="en-IN" sz="1800" dirty="0"/>
            </a:br>
            <a:br>
              <a:rPr lang="en-IN" sz="1800" dirty="0"/>
            </a:br>
            <a:br>
              <a:rPr lang="en-IN" sz="1800" dirty="0"/>
            </a:br>
            <a:endParaRPr lang="en-IN" sz="1800" dirty="0"/>
          </a:p>
        </p:txBody>
      </p:sp>
      <p:sp>
        <p:nvSpPr>
          <p:cNvPr id="3" name="Subtitle 2">
            <a:extLst>
              <a:ext uri="{FF2B5EF4-FFF2-40B4-BE49-F238E27FC236}">
                <a16:creationId xmlns:a16="http://schemas.microsoft.com/office/drawing/2014/main" id="{4DEB0B4F-8B17-9ADB-FB8B-1BB8811B58CC}"/>
              </a:ext>
            </a:extLst>
          </p:cNvPr>
          <p:cNvSpPr txBox="1">
            <a:spLocks noGrp="1"/>
          </p:cNvSpPr>
          <p:nvPr>
            <p:ph type="subTitle" idx="4294967295"/>
          </p:nvPr>
        </p:nvSpPr>
        <p:spPr>
          <a:xfrm>
            <a:off x="397934" y="975262"/>
            <a:ext cx="7179734" cy="1446550"/>
          </a:xfrm>
        </p:spPr>
        <p:txBody>
          <a:bodyPr wrap="square" anchor="t" anchorCtr="0">
            <a:spAutoFit/>
          </a:bodyPr>
          <a:lstStyle/>
          <a:p>
            <a:pPr marL="0" lvl="0" indent="0">
              <a:buNone/>
            </a:pPr>
            <a:r>
              <a:rPr lang="en-IN" sz="3200" dirty="0"/>
              <a:t> </a:t>
            </a:r>
            <a:r>
              <a:rPr lang="en-IN" sz="4400" b="1" i="1" dirty="0">
                <a:latin typeface="Algerian" panose="04020705040A02060702" pitchFamily="82" charset="0"/>
              </a:rPr>
              <a:t>Sorting Visualizer using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70FC-49C2-B5AE-0F51-D3CF7DA5D617}"/>
              </a:ext>
            </a:extLst>
          </p:cNvPr>
          <p:cNvSpPr txBox="1">
            <a:spLocks noGrp="1"/>
          </p:cNvSpPr>
          <p:nvPr>
            <p:ph type="title" idx="4294967295"/>
          </p:nvPr>
        </p:nvSpPr>
        <p:spPr>
          <a:xfrm>
            <a:off x="0" y="277813"/>
            <a:ext cx="9070975" cy="946150"/>
          </a:xfrm>
        </p:spPr>
        <p:txBody>
          <a:bodyPr/>
          <a:lstStyle/>
          <a:p>
            <a:pPr lvl="0"/>
            <a:r>
              <a:rPr lang="en-IN" sz="3600" b="1" i="1" dirty="0">
                <a:latin typeface="Algerian" panose="04020705040A02060702" pitchFamily="82" charset="0"/>
              </a:rPr>
              <a:t>Reference OR Resources</a:t>
            </a:r>
          </a:p>
        </p:txBody>
      </p:sp>
      <p:sp>
        <p:nvSpPr>
          <p:cNvPr id="3" name="Subtitle 2">
            <a:extLst>
              <a:ext uri="{FF2B5EF4-FFF2-40B4-BE49-F238E27FC236}">
                <a16:creationId xmlns:a16="http://schemas.microsoft.com/office/drawing/2014/main" id="{AE176730-D09A-D440-8683-31C52AFE61DC}"/>
              </a:ext>
            </a:extLst>
          </p:cNvPr>
          <p:cNvSpPr txBox="1">
            <a:spLocks noGrp="1"/>
          </p:cNvSpPr>
          <p:nvPr>
            <p:ph type="subTitle" idx="4294967295"/>
          </p:nvPr>
        </p:nvSpPr>
        <p:spPr>
          <a:xfrm>
            <a:off x="0" y="1008063"/>
            <a:ext cx="7848600" cy="2022475"/>
          </a:xfrm>
        </p:spPr>
        <p:txBody>
          <a:bodyPr anchor="ctr">
            <a:normAutofit lnSpcReduction="10000"/>
          </a:bodyPr>
          <a:lstStyle/>
          <a:p>
            <a:pPr lvl="0"/>
            <a:r>
              <a:rPr lang="en-IN" sz="2200" dirty="0"/>
              <a:t>1. YouTube, Google.</a:t>
            </a:r>
          </a:p>
          <a:p>
            <a:pPr lvl="0"/>
            <a:r>
              <a:rPr lang="en-IN" sz="2200" dirty="0"/>
              <a:t>2. </a:t>
            </a:r>
            <a:r>
              <a:rPr lang="en-IN" sz="2200" dirty="0">
                <a:hlinkClick r:id="rId3"/>
              </a:rPr>
              <a:t>https://www.python.org/</a:t>
            </a:r>
          </a:p>
          <a:p>
            <a:pPr lvl="0"/>
            <a:r>
              <a:rPr lang="en-IN" sz="2200" dirty="0"/>
              <a:t>3. Books Used-Python Crash Course by Eric </a:t>
            </a:r>
            <a:r>
              <a:rPr lang="en-IN" sz="2200" dirty="0" err="1"/>
              <a:t>Matthes</a:t>
            </a:r>
            <a:r>
              <a:rPr lang="en-IN" sz="2200" dirty="0"/>
              <a:t> &amp; Head-First Python, 2nd edition</a:t>
            </a:r>
          </a:p>
          <a:p>
            <a:pPr lvl="0"/>
            <a:r>
              <a:rPr lang="en-IN" sz="2200" dirty="0"/>
              <a:t>Paul Barry</a:t>
            </a:r>
          </a:p>
        </p:txBody>
      </p:sp>
      <p:sp>
        <p:nvSpPr>
          <p:cNvPr id="8" name="Rectangle 7">
            <a:extLst>
              <a:ext uri="{FF2B5EF4-FFF2-40B4-BE49-F238E27FC236}">
                <a16:creationId xmlns:a16="http://schemas.microsoft.com/office/drawing/2014/main" id="{5353F414-415C-A3F9-4A85-C0A20E415740}"/>
              </a:ext>
            </a:extLst>
          </p:cNvPr>
          <p:cNvSpPr/>
          <p:nvPr/>
        </p:nvSpPr>
        <p:spPr>
          <a:xfrm>
            <a:off x="2173982" y="4062322"/>
            <a:ext cx="5732660" cy="1323439"/>
          </a:xfrm>
          <a:prstGeom prst="rect">
            <a:avLst/>
          </a:prstGeom>
          <a:noFill/>
        </p:spPr>
        <p:txBody>
          <a:bodyPr wrap="none" lIns="91440" tIns="45720" rIns="91440" bIns="45720">
            <a:spAutoFit/>
          </a:bodyPr>
          <a:lstStyle/>
          <a:p>
            <a:pPr algn="ctr"/>
            <a:r>
              <a:rPr lang="en-US" sz="4000" b="1" i="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THANK  YOU  </a:t>
            </a:r>
          </a:p>
          <a:p>
            <a:pPr algn="ctr"/>
            <a:r>
              <a:rPr lang="en-US" sz="4000" b="1" i="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For  your  attention </a:t>
            </a:r>
            <a:endPar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993D76-D4DF-4FE5-A9CC-0C451546A7DD}"/>
              </a:ext>
            </a:extLst>
          </p:cNvPr>
          <p:cNvSpPr txBox="1">
            <a:spLocks noGrp="1"/>
          </p:cNvSpPr>
          <p:nvPr>
            <p:ph type="body" idx="4294967295"/>
          </p:nvPr>
        </p:nvSpPr>
        <p:spPr>
          <a:xfrm>
            <a:off x="0" y="360363"/>
            <a:ext cx="9072563" cy="4824412"/>
          </a:xfrm>
        </p:spPr>
        <p:txBody>
          <a:bodyPr>
            <a:normAutofit/>
          </a:bodyPr>
          <a:lstStyle/>
          <a:p>
            <a:pPr lvl="0">
              <a:buSzPct val="45000"/>
              <a:buFont typeface="StarSymbol"/>
              <a:buChar char="●"/>
            </a:pPr>
            <a:r>
              <a:rPr lang="en-IN" sz="3600" b="1" i="1" dirty="0">
                <a:latin typeface="Algerian" panose="04020705040A02060702" pitchFamily="82" charset="0"/>
              </a:rPr>
              <a:t>ABSTRACT</a:t>
            </a:r>
          </a:p>
          <a:p>
            <a:pPr lvl="0">
              <a:buSzPct val="45000"/>
              <a:buFont typeface="StarSymbol"/>
              <a:buChar char="●"/>
            </a:pPr>
            <a:r>
              <a:rPr lang="en-IN" dirty="0"/>
              <a:t>This paper outlines a study that tested the benefits of animated sorting algorithms for teaching. To visualize, two sorting algorithms, an application in python was developed . A visualization of data is implemented as a bar graph, after which a data sorting and algorithm may be applied. The resulting animation is then performed either automatically or by the user, who then sets their own pace. This is a research on the computer science curriculum's approach to learning algorithms. The experiment featured a presentation and a survey, both of which asked students questions which may illustrate improvements in algorithm comprehension. These findings and reactions are catalogued in this document and compared to earlier investigations.</a:t>
            </a:r>
          </a:p>
          <a:p>
            <a:pPr lvl="0">
              <a:buSzPct val="45000"/>
              <a:buFont typeface="StarSymbol"/>
              <a:buChar char="●"/>
            </a:pPr>
            <a:r>
              <a:rPr lang="en-IN" dirty="0"/>
              <a:t>Keywords: Sorting Algorithms, React Visualizer, Selection Sort, Merge Sort, Bubble Sort, Insertion Sort, Heap Sort.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DE3B-D8B7-A1E8-69EC-BC870392637C}"/>
              </a:ext>
            </a:extLst>
          </p:cNvPr>
          <p:cNvSpPr txBox="1">
            <a:spLocks noGrp="1"/>
          </p:cNvSpPr>
          <p:nvPr>
            <p:ph type="title" idx="4294967295"/>
          </p:nvPr>
        </p:nvSpPr>
        <p:spPr>
          <a:xfrm>
            <a:off x="180181" y="384704"/>
            <a:ext cx="9720262" cy="646331"/>
          </a:xfrm>
        </p:spPr>
        <p:txBody>
          <a:bodyPr>
            <a:spAutoFit/>
          </a:bodyPr>
          <a:lstStyle/>
          <a:p>
            <a:pPr lvl="0"/>
            <a:r>
              <a:rPr lang="en-IN" sz="3600" b="1" i="1" dirty="0">
                <a:latin typeface="Algerian" panose="04020705040A02060702" pitchFamily="82" charset="0"/>
              </a:rPr>
              <a:t>Introduction</a:t>
            </a:r>
          </a:p>
        </p:txBody>
      </p:sp>
      <p:sp>
        <p:nvSpPr>
          <p:cNvPr id="3" name="Text Placeholder 2">
            <a:extLst>
              <a:ext uri="{FF2B5EF4-FFF2-40B4-BE49-F238E27FC236}">
                <a16:creationId xmlns:a16="http://schemas.microsoft.com/office/drawing/2014/main" id="{CB757C6C-8CDA-031F-20DE-B7BAD1E7EF35}"/>
              </a:ext>
            </a:extLst>
          </p:cNvPr>
          <p:cNvSpPr txBox="1">
            <a:spLocks noGrp="1"/>
          </p:cNvSpPr>
          <p:nvPr>
            <p:ph type="body" idx="4294967295"/>
          </p:nvPr>
        </p:nvSpPr>
        <p:spPr>
          <a:xfrm>
            <a:off x="0" y="1251743"/>
            <a:ext cx="9864725" cy="3167063"/>
          </a:xfrm>
        </p:spPr>
        <p:txBody>
          <a:bodyPr>
            <a:normAutofit lnSpcReduction="10000"/>
          </a:bodyPr>
          <a:lstStyle/>
          <a:p>
            <a:pPr lvl="0"/>
            <a:r>
              <a:rPr lang="en-IN" sz="2400" dirty="0"/>
              <a:t>Sorting algorithms are used to sort a data structure according to a specific order relationship, such as numerical order or lexicographical order. This operation is one of the most important and widespread in computer science. For a long time, new methods have been developed to make this procedure faster and faster. There are currently hundreds of different sorting algorithms, each with its own specific characteristics. They are classified according to two metrics: space complexity and time complexity.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9B4D-426A-D91C-577C-7DAC713ADE91}"/>
              </a:ext>
            </a:extLst>
          </p:cNvPr>
          <p:cNvSpPr txBox="1">
            <a:spLocks noGrp="1"/>
          </p:cNvSpPr>
          <p:nvPr>
            <p:ph type="title" idx="4294967295"/>
          </p:nvPr>
        </p:nvSpPr>
        <p:spPr>
          <a:xfrm>
            <a:off x="431800" y="565150"/>
            <a:ext cx="9648825" cy="587375"/>
          </a:xfrm>
        </p:spPr>
        <p:txBody>
          <a:bodyPr/>
          <a:lstStyle/>
          <a:p>
            <a:pPr lvl="0"/>
            <a:r>
              <a:rPr lang="en-IN" sz="3600" b="1" i="1" dirty="0">
                <a:latin typeface="Algerian" panose="04020705040A02060702" pitchFamily="82" charset="0"/>
              </a:rPr>
              <a:t>What is Sorting?</a:t>
            </a:r>
          </a:p>
        </p:txBody>
      </p:sp>
      <p:sp>
        <p:nvSpPr>
          <p:cNvPr id="3" name="Rectangle 2">
            <a:extLst>
              <a:ext uri="{FF2B5EF4-FFF2-40B4-BE49-F238E27FC236}">
                <a16:creationId xmlns:a16="http://schemas.microsoft.com/office/drawing/2014/main" id="{E7F4C53B-42A2-703F-3BB3-6653D90D179C}"/>
              </a:ext>
            </a:extLst>
          </p:cNvPr>
          <p:cNvSpPr/>
          <p:nvPr/>
        </p:nvSpPr>
        <p:spPr>
          <a:xfrm>
            <a:off x="503999" y="1152000"/>
            <a:ext cx="9144000" cy="3456000"/>
          </a:xfrm>
          <a:prstGeom prst="rect">
            <a:avLst/>
          </a:prstGeom>
        </p:spPr>
        <p:txBody>
          <a:bodyPr wrap="square" lIns="90000" tIns="46800" rIns="90000" bIns="46800" fromWordArt="1" anchor="ctr" anchorCtr="1" compatLnSpc="0">
            <a:prstTxWarp prst="textPlain">
              <a:avLst/>
            </a:prstTxWarp>
            <a:noAutofit/>
          </a:bodyPr>
          <a:lstStyle/>
          <a:p>
            <a:pPr marL="0" marR="0" lvl="0" indent="0" hangingPunct="0">
              <a:lnSpc>
                <a:spcPct val="100000"/>
              </a:lnSpc>
              <a:spcBef>
                <a:spcPts val="0"/>
              </a:spcBef>
              <a:spcAft>
                <a:spcPts val="0"/>
              </a:spcAft>
              <a:buNone/>
              <a:tabLst/>
            </a:pPr>
            <a:endParaRPr lang="en-IN" sz="1800" b="0" i="0" u="none" strike="noStrike" kern="1200" cap="none">
              <a:ln w="9360">
                <a:solidFill>
                  <a:srgbClr val="000000"/>
                </a:solidFill>
                <a:prstDash val="solid"/>
                <a:miter/>
              </a:ln>
              <a:solidFill>
                <a:srgbClr val="FFFFFF"/>
              </a:solidFill>
              <a:latin typeface="Liberation Sans" pitchFamily="18"/>
              <a:ea typeface="DejaVu Sans" pitchFamily="2"/>
              <a:cs typeface="DejaVu Sans" pitchFamily="2"/>
            </a:endParaRPr>
          </a:p>
        </p:txBody>
      </p:sp>
      <p:sp>
        <p:nvSpPr>
          <p:cNvPr id="4" name="TextBox 3">
            <a:extLst>
              <a:ext uri="{FF2B5EF4-FFF2-40B4-BE49-F238E27FC236}">
                <a16:creationId xmlns:a16="http://schemas.microsoft.com/office/drawing/2014/main" id="{C9737579-485A-AD7E-E0EA-5F703CB2BED3}"/>
              </a:ext>
            </a:extLst>
          </p:cNvPr>
          <p:cNvSpPr txBox="1"/>
          <p:nvPr/>
        </p:nvSpPr>
        <p:spPr>
          <a:xfrm>
            <a:off x="288000" y="1152000"/>
            <a:ext cx="9288000" cy="3616560"/>
          </a:xfrm>
          <a:prstGeom prst="rect">
            <a:avLst/>
          </a:prstGeom>
          <a:noFill/>
          <a:ln>
            <a:noFill/>
          </a:ln>
        </p:spPr>
        <p:txBody>
          <a:bodyPr lIns="0" tIns="0" rIns="0" bIns="0" anchor="ctr"/>
          <a:lstStyle/>
          <a:p>
            <a:pPr marL="457200" marR="0" lvl="0" indent="-457200" hangingPunct="0">
              <a:buFont typeface="Wingdings" panose="05000000000000000000" pitchFamily="2" charset="2"/>
              <a:buChar char="q"/>
              <a:tabLst/>
            </a:pPr>
            <a:r>
              <a:rPr lang="en-IN" sz="2600" b="0" i="0" u="none" strike="noStrike" kern="1200" cap="none" dirty="0">
                <a:ln>
                  <a:noFill/>
                </a:ln>
                <a:latin typeface="Liberation Sans" pitchFamily="18"/>
                <a:ea typeface="DejaVu Sans" pitchFamily="2"/>
                <a:cs typeface="DejaVu Sans" pitchFamily="2"/>
              </a:rPr>
              <a:t>Sorting refers to ordering data in an increasing or decreasing fashion according to some linear relationship among the data items.</a:t>
            </a:r>
          </a:p>
          <a:p>
            <a:pPr marL="457200" marR="0" lvl="0" indent="-457200" hangingPunct="0">
              <a:buFont typeface="Wingdings" panose="05000000000000000000" pitchFamily="2" charset="2"/>
              <a:buChar char="q"/>
              <a:tabLst/>
            </a:pPr>
            <a:r>
              <a:rPr lang="en-IN" sz="2600" b="0" i="0" u="none" strike="noStrike" kern="1200" cap="none" dirty="0">
                <a:ln>
                  <a:noFill/>
                </a:ln>
                <a:latin typeface="Liberation Sans" pitchFamily="18"/>
                <a:ea typeface="DejaVu Sans" pitchFamily="2"/>
                <a:cs typeface="DejaVu Sans" pitchFamily="2"/>
              </a:rPr>
              <a:t>Sorting can be done on names, numbers and records. Sorting reduces the For example, it is relatively easy to look up the phone number of a friend from a telephone dictionary because the names in the phone book have been sorted into alphabetical order.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B618-49A3-C18D-1605-1FD6646E2953}"/>
              </a:ext>
            </a:extLst>
          </p:cNvPr>
          <p:cNvSpPr txBox="1">
            <a:spLocks noGrp="1"/>
          </p:cNvSpPr>
          <p:nvPr>
            <p:ph type="title" idx="4294967295"/>
          </p:nvPr>
        </p:nvSpPr>
        <p:spPr>
          <a:xfrm>
            <a:off x="0" y="565150"/>
            <a:ext cx="9072563" cy="946150"/>
          </a:xfrm>
        </p:spPr>
        <p:txBody>
          <a:bodyPr/>
          <a:lstStyle/>
          <a:p>
            <a:pPr lvl="0"/>
            <a:r>
              <a:rPr lang="en-IN" sz="3600" b="1" i="1" dirty="0">
                <a:latin typeface="Algerian" panose="04020705040A02060702" pitchFamily="82" charset="0"/>
              </a:rPr>
              <a:t>Types of Sorting</a:t>
            </a:r>
          </a:p>
        </p:txBody>
      </p:sp>
      <p:sp>
        <p:nvSpPr>
          <p:cNvPr id="3" name="Subtitle 2">
            <a:extLst>
              <a:ext uri="{FF2B5EF4-FFF2-40B4-BE49-F238E27FC236}">
                <a16:creationId xmlns:a16="http://schemas.microsoft.com/office/drawing/2014/main" id="{C2BCC8BF-5A86-4121-C108-8F16EBF0692F}"/>
              </a:ext>
            </a:extLst>
          </p:cNvPr>
          <p:cNvSpPr txBox="1">
            <a:spLocks noGrp="1"/>
          </p:cNvSpPr>
          <p:nvPr>
            <p:ph type="subTitle" idx="4294967295"/>
          </p:nvPr>
        </p:nvSpPr>
        <p:spPr>
          <a:xfrm>
            <a:off x="0" y="1533525"/>
            <a:ext cx="9144000" cy="3267075"/>
          </a:xfrm>
        </p:spPr>
        <p:txBody>
          <a:bodyPr anchor="ctr">
            <a:normAutofit lnSpcReduction="10000"/>
          </a:bodyPr>
          <a:lstStyle/>
          <a:p>
            <a:pPr lvl="0" algn="l"/>
            <a:r>
              <a:rPr lang="en-IN" sz="2200" dirty="0"/>
              <a:t>  1.Selection sort.</a:t>
            </a:r>
          </a:p>
          <a:p>
            <a:pPr lvl="0" algn="l"/>
            <a:r>
              <a:rPr lang="en-IN" sz="2200" dirty="0"/>
              <a:t>  2.Bubble sort.</a:t>
            </a:r>
          </a:p>
          <a:p>
            <a:pPr lvl="0" algn="l"/>
            <a:r>
              <a:rPr lang="en-IN" sz="2200" dirty="0"/>
              <a:t>  3.Insertion sort.</a:t>
            </a:r>
          </a:p>
          <a:p>
            <a:pPr lvl="0" algn="l"/>
            <a:r>
              <a:rPr lang="en-IN" sz="2200" dirty="0"/>
              <a:t>  4.Selection sort.</a:t>
            </a:r>
          </a:p>
          <a:p>
            <a:pPr lvl="0" algn="l"/>
            <a:r>
              <a:rPr lang="en-IN" sz="2200" dirty="0"/>
              <a:t>  5.Merge sort.</a:t>
            </a:r>
          </a:p>
          <a:p>
            <a:pPr lvl="0" algn="l"/>
            <a:r>
              <a:rPr lang="en-IN" sz="2200" dirty="0"/>
              <a:t>  6.Quick sort.</a:t>
            </a:r>
          </a:p>
          <a:p>
            <a:pPr lvl="0" algn="l"/>
            <a:r>
              <a:rPr lang="en-IN" sz="2200" dirty="0"/>
              <a:t>  7.Heap sort.</a:t>
            </a:r>
          </a:p>
          <a:p>
            <a:pPr lvl="0" algn="l"/>
            <a:r>
              <a:rPr lang="en-IN" sz="2200" dirty="0"/>
              <a:t>  8.Radix Sort.</a:t>
            </a:r>
          </a:p>
          <a:p>
            <a:pPr marL="0" lvl="0" indent="0" algn="l">
              <a:buNone/>
            </a:pPr>
            <a:endParaRPr lang="en-IN" sz="2200" dirty="0"/>
          </a:p>
        </p:txBody>
      </p:sp>
      <p:pic>
        <p:nvPicPr>
          <p:cNvPr id="4" name="Picture 3">
            <a:extLst>
              <a:ext uri="{FF2B5EF4-FFF2-40B4-BE49-F238E27FC236}">
                <a16:creationId xmlns:a16="http://schemas.microsoft.com/office/drawing/2014/main" id="{5378A171-EC13-C5A7-BDDA-1C5D63221E5D}"/>
              </a:ext>
            </a:extLst>
          </p:cNvPr>
          <p:cNvPicPr>
            <a:picLocks noChangeAspect="1"/>
          </p:cNvPicPr>
          <p:nvPr/>
        </p:nvPicPr>
        <p:blipFill>
          <a:blip r:embed="rId3">
            <a:lum/>
            <a:alphaModFix/>
          </a:blip>
          <a:srcRect/>
          <a:stretch>
            <a:fillRect/>
          </a:stretch>
        </p:blipFill>
        <p:spPr>
          <a:xfrm>
            <a:off x="4358133" y="869950"/>
            <a:ext cx="5017320" cy="40017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DFD8-C2C4-7EBC-A774-44728C90ABD9}"/>
              </a:ext>
            </a:extLst>
          </p:cNvPr>
          <p:cNvSpPr txBox="1">
            <a:spLocks noGrp="1"/>
          </p:cNvSpPr>
          <p:nvPr>
            <p:ph type="title" idx="4294967295"/>
          </p:nvPr>
        </p:nvSpPr>
        <p:spPr>
          <a:xfrm>
            <a:off x="0" y="503238"/>
            <a:ext cx="8567738" cy="625475"/>
          </a:xfrm>
        </p:spPr>
        <p:txBody>
          <a:bodyPr/>
          <a:lstStyle/>
          <a:p>
            <a:pPr lvl="0"/>
            <a:r>
              <a:rPr lang="en-IN" sz="3600" b="1" i="1" dirty="0">
                <a:latin typeface="Algerian" panose="04020705040A02060702" pitchFamily="82" charset="0"/>
              </a:rPr>
              <a:t>Technologies Used</a:t>
            </a:r>
          </a:p>
        </p:txBody>
      </p:sp>
      <p:sp>
        <p:nvSpPr>
          <p:cNvPr id="3" name="Freeform: Shape 2">
            <a:extLst>
              <a:ext uri="{FF2B5EF4-FFF2-40B4-BE49-F238E27FC236}">
                <a16:creationId xmlns:a16="http://schemas.microsoft.com/office/drawing/2014/main" id="{EE179FB1-99A1-E552-E9E3-54EA40D64F72}"/>
              </a:ext>
            </a:extLst>
          </p:cNvPr>
          <p:cNvSpPr/>
          <p:nvPr/>
        </p:nvSpPr>
        <p:spPr>
          <a:xfrm>
            <a:off x="1007999" y="1440000"/>
            <a:ext cx="2232000" cy="1655999"/>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IN" sz="1800" b="0" i="0" u="none" strike="noStrike" kern="1200" cap="none">
                <a:ln>
                  <a:noFill/>
                </a:ln>
                <a:solidFill>
                  <a:srgbClr val="FFFFFF"/>
                </a:solidFill>
                <a:latin typeface="Liberation Sans" pitchFamily="18"/>
                <a:ea typeface="DejaVu Sans" pitchFamily="2"/>
                <a:cs typeface="DejaVu Sans" pitchFamily="2"/>
              </a:rPr>
              <a:t>Basic Python</a:t>
            </a:r>
          </a:p>
        </p:txBody>
      </p:sp>
      <p:sp>
        <p:nvSpPr>
          <p:cNvPr id="4" name="Freeform: Shape 3">
            <a:extLst>
              <a:ext uri="{FF2B5EF4-FFF2-40B4-BE49-F238E27FC236}">
                <a16:creationId xmlns:a16="http://schemas.microsoft.com/office/drawing/2014/main" id="{2743D1EC-E10F-F595-F918-ED5F09BF5321}"/>
              </a:ext>
            </a:extLst>
          </p:cNvPr>
          <p:cNvSpPr/>
          <p:nvPr/>
        </p:nvSpPr>
        <p:spPr>
          <a:xfrm>
            <a:off x="3600000" y="1368000"/>
            <a:ext cx="2232000" cy="1655999"/>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IN" sz="1800" b="0" i="0" u="none" strike="noStrike" kern="1200" cap="none">
                <a:ln>
                  <a:noFill/>
                </a:ln>
                <a:solidFill>
                  <a:srgbClr val="FFFFFF"/>
                </a:solidFill>
                <a:latin typeface="Liberation Sans" pitchFamily="18"/>
                <a:ea typeface="DejaVu Sans" pitchFamily="2"/>
                <a:cs typeface="DejaVu Sans" pitchFamily="2"/>
              </a:rPr>
              <a:t>Tkinter</a:t>
            </a:r>
          </a:p>
        </p:txBody>
      </p:sp>
      <p:sp>
        <p:nvSpPr>
          <p:cNvPr id="5" name="Freeform: Shape 4">
            <a:extLst>
              <a:ext uri="{FF2B5EF4-FFF2-40B4-BE49-F238E27FC236}">
                <a16:creationId xmlns:a16="http://schemas.microsoft.com/office/drawing/2014/main" id="{CBB77532-1631-206E-3394-A73C9FD7F274}"/>
              </a:ext>
            </a:extLst>
          </p:cNvPr>
          <p:cNvSpPr/>
          <p:nvPr/>
        </p:nvSpPr>
        <p:spPr>
          <a:xfrm>
            <a:off x="6192000" y="1296000"/>
            <a:ext cx="2232000" cy="1655999"/>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IN" sz="1800" b="0" i="0" u="none" strike="noStrike" kern="1200" cap="none">
                <a:ln>
                  <a:noFill/>
                </a:ln>
                <a:solidFill>
                  <a:srgbClr val="FFFFFF"/>
                </a:solidFill>
                <a:latin typeface="Liberation Sans" pitchFamily="18"/>
                <a:ea typeface="DejaVu Sans" pitchFamily="2"/>
                <a:cs typeface="DejaVu Sans" pitchFamily="2"/>
              </a:rPr>
              <a:t>Random Modules</a:t>
            </a:r>
          </a:p>
        </p:txBody>
      </p:sp>
      <p:sp>
        <p:nvSpPr>
          <p:cNvPr id="6" name="Freeform: Shape 5">
            <a:extLst>
              <a:ext uri="{FF2B5EF4-FFF2-40B4-BE49-F238E27FC236}">
                <a16:creationId xmlns:a16="http://schemas.microsoft.com/office/drawing/2014/main" id="{AEC6F25C-B6FE-7F9D-A6CF-8FE54F2D1E29}"/>
              </a:ext>
            </a:extLst>
          </p:cNvPr>
          <p:cNvSpPr/>
          <p:nvPr/>
        </p:nvSpPr>
        <p:spPr>
          <a:xfrm>
            <a:off x="3384000" y="3168000"/>
            <a:ext cx="2448000" cy="1655999"/>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IN" sz="1800" b="0" i="0" u="none" strike="noStrike" kern="1200" cap="none">
                <a:ln>
                  <a:noFill/>
                </a:ln>
                <a:solidFill>
                  <a:srgbClr val="FFFFFF"/>
                </a:solidFill>
                <a:latin typeface="Liberation Sans" pitchFamily="18"/>
                <a:ea typeface="DejaVu Sans" pitchFamily="2"/>
                <a:cs typeface="DejaVu Sans" pitchFamily="2"/>
              </a:rPr>
              <a:t>   Random Functions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E7D7-F47F-C4EE-3921-0692E3AD7B1E}"/>
              </a:ext>
            </a:extLst>
          </p:cNvPr>
          <p:cNvSpPr txBox="1">
            <a:spLocks noGrp="1"/>
          </p:cNvSpPr>
          <p:nvPr>
            <p:ph type="title" idx="4294967295"/>
          </p:nvPr>
        </p:nvSpPr>
        <p:spPr>
          <a:xfrm>
            <a:off x="0" y="215900"/>
            <a:ext cx="9070975" cy="946150"/>
          </a:xfrm>
        </p:spPr>
        <p:txBody>
          <a:bodyPr/>
          <a:lstStyle/>
          <a:p>
            <a:pPr lvl="0"/>
            <a:r>
              <a:rPr lang="en-IN" sz="3600" b="1" i="1" dirty="0">
                <a:latin typeface="Algerian" panose="04020705040A02060702" pitchFamily="82" charset="0"/>
              </a:rPr>
              <a:t>Bubble  Sort </a:t>
            </a:r>
          </a:p>
        </p:txBody>
      </p:sp>
      <p:sp>
        <p:nvSpPr>
          <p:cNvPr id="3" name="Subtitle 2">
            <a:extLst>
              <a:ext uri="{FF2B5EF4-FFF2-40B4-BE49-F238E27FC236}">
                <a16:creationId xmlns:a16="http://schemas.microsoft.com/office/drawing/2014/main" id="{C6945539-842E-99E9-96CF-BA8A447CED8E}"/>
              </a:ext>
            </a:extLst>
          </p:cNvPr>
          <p:cNvSpPr txBox="1">
            <a:spLocks noGrp="1"/>
          </p:cNvSpPr>
          <p:nvPr>
            <p:ph type="subTitle" idx="4294967295"/>
          </p:nvPr>
        </p:nvSpPr>
        <p:spPr>
          <a:xfrm>
            <a:off x="-1" y="1739371"/>
            <a:ext cx="9070975" cy="3165475"/>
          </a:xfrm>
        </p:spPr>
        <p:txBody>
          <a:bodyPr anchor="ctr"/>
          <a:lstStyle/>
          <a:p>
            <a:pPr lvl="0"/>
            <a:r>
              <a:rPr lang="en-IN" sz="2000" dirty="0"/>
              <a:t>Bubble sort, sometimes referred to as sinking sort, is a simple sorting algorithm that repeatedly steps through the input list element by element, comparing the current element with the one after it, swapping their values if needed.</a:t>
            </a:r>
          </a:p>
          <a:p>
            <a:pPr lvl="0"/>
            <a:r>
              <a:rPr lang="en-IN" sz="2000" dirty="0"/>
              <a:t>For Example-</a:t>
            </a:r>
          </a:p>
          <a:p>
            <a:pPr lvl="0" algn="ctr"/>
            <a:endParaRPr lang="en-IN" sz="1600" dirty="0"/>
          </a:p>
          <a:p>
            <a:pPr lvl="0" algn="ctr"/>
            <a:endParaRPr lang="en-IN" sz="1600" dirty="0"/>
          </a:p>
          <a:p>
            <a:pPr lvl="0" algn="ctr"/>
            <a:endParaRPr lang="en-IN" sz="1600" dirty="0"/>
          </a:p>
          <a:p>
            <a:pPr lvl="0" algn="ctr"/>
            <a:endParaRPr lang="en-IN" sz="1600" dirty="0"/>
          </a:p>
          <a:p>
            <a:pPr lvl="0" algn="ctr"/>
            <a:endParaRPr lang="en-IN" sz="1600" dirty="0"/>
          </a:p>
          <a:p>
            <a:pPr lvl="0" algn="ctr"/>
            <a:endParaRPr lang="en-IN" sz="1600" dirty="0"/>
          </a:p>
          <a:p>
            <a:pPr lvl="0" algn="ctr"/>
            <a:endParaRPr lang="en-IN" sz="1600" dirty="0"/>
          </a:p>
          <a:p>
            <a:pPr lvl="0" algn="ctr"/>
            <a:endParaRPr lang="en-IN" sz="1600" dirty="0"/>
          </a:p>
          <a:p>
            <a:pPr lvl="0" algn="ctr"/>
            <a:endParaRPr lang="en-IN" sz="1600" dirty="0"/>
          </a:p>
        </p:txBody>
      </p:sp>
      <p:pic>
        <p:nvPicPr>
          <p:cNvPr id="4" name="Picture 3">
            <a:extLst>
              <a:ext uri="{FF2B5EF4-FFF2-40B4-BE49-F238E27FC236}">
                <a16:creationId xmlns:a16="http://schemas.microsoft.com/office/drawing/2014/main" id="{BC73D5CE-9C1F-D89D-4B67-CE549E028E7D}"/>
              </a:ext>
            </a:extLst>
          </p:cNvPr>
          <p:cNvPicPr>
            <a:picLocks noChangeAspect="1"/>
          </p:cNvPicPr>
          <p:nvPr/>
        </p:nvPicPr>
        <p:blipFill>
          <a:blip r:embed="rId3">
            <a:lum/>
            <a:alphaModFix/>
          </a:blip>
          <a:srcRect/>
          <a:stretch>
            <a:fillRect/>
          </a:stretch>
        </p:blipFill>
        <p:spPr>
          <a:xfrm rot="4800">
            <a:off x="2411609" y="2727031"/>
            <a:ext cx="5078253" cy="272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158D-8ED5-6696-17A7-814E71B57383}"/>
              </a:ext>
            </a:extLst>
          </p:cNvPr>
          <p:cNvSpPr txBox="1">
            <a:spLocks noGrp="1"/>
          </p:cNvSpPr>
          <p:nvPr>
            <p:ph type="title" idx="4294967295"/>
          </p:nvPr>
        </p:nvSpPr>
        <p:spPr>
          <a:xfrm>
            <a:off x="0" y="349250"/>
            <a:ext cx="9070975" cy="946150"/>
          </a:xfrm>
        </p:spPr>
        <p:txBody>
          <a:bodyPr/>
          <a:lstStyle/>
          <a:p>
            <a:pPr lvl="0"/>
            <a:r>
              <a:rPr lang="en-IN" sz="3600" b="1" i="1" dirty="0">
                <a:latin typeface="Algerian" panose="04020705040A02060702" pitchFamily="82" charset="0"/>
              </a:rPr>
              <a:t>Bubble Sort in Sorting Visualizer</a:t>
            </a:r>
          </a:p>
        </p:txBody>
      </p:sp>
      <p:pic>
        <p:nvPicPr>
          <p:cNvPr id="3" name="Picture 2">
            <a:extLst>
              <a:ext uri="{FF2B5EF4-FFF2-40B4-BE49-F238E27FC236}">
                <a16:creationId xmlns:a16="http://schemas.microsoft.com/office/drawing/2014/main" id="{AD3D3589-B492-B3A3-4DA9-D3EC9D4B41E9}"/>
              </a:ext>
            </a:extLst>
          </p:cNvPr>
          <p:cNvPicPr>
            <a:picLocks noChangeAspect="1"/>
          </p:cNvPicPr>
          <p:nvPr/>
        </p:nvPicPr>
        <p:blipFill>
          <a:blip r:embed="rId3">
            <a:lum/>
            <a:alphaModFix/>
          </a:blip>
          <a:srcRect/>
          <a:stretch>
            <a:fillRect/>
          </a:stretch>
        </p:blipFill>
        <p:spPr>
          <a:xfrm>
            <a:off x="637200" y="1458719"/>
            <a:ext cx="4330800" cy="2717280"/>
          </a:xfrm>
          <a:prstGeom prst="rect">
            <a:avLst/>
          </a:prstGeom>
          <a:noFill/>
          <a:ln>
            <a:noFill/>
          </a:ln>
        </p:spPr>
      </p:pic>
      <p:pic>
        <p:nvPicPr>
          <p:cNvPr id="4" name="Picture 3">
            <a:extLst>
              <a:ext uri="{FF2B5EF4-FFF2-40B4-BE49-F238E27FC236}">
                <a16:creationId xmlns:a16="http://schemas.microsoft.com/office/drawing/2014/main" id="{A7479A28-9574-7AD5-7188-552ACE428195}"/>
              </a:ext>
            </a:extLst>
          </p:cNvPr>
          <p:cNvPicPr>
            <a:picLocks noChangeAspect="1"/>
          </p:cNvPicPr>
          <p:nvPr/>
        </p:nvPicPr>
        <p:blipFill>
          <a:blip r:embed="rId4">
            <a:lum/>
            <a:alphaModFix/>
          </a:blip>
          <a:srcRect/>
          <a:stretch>
            <a:fillRect/>
          </a:stretch>
        </p:blipFill>
        <p:spPr>
          <a:xfrm>
            <a:off x="5240160" y="1440000"/>
            <a:ext cx="4407839" cy="2736000"/>
          </a:xfrm>
          <a:prstGeom prst="rect">
            <a:avLst/>
          </a:prstGeom>
          <a:noFill/>
          <a:ln>
            <a:noFill/>
          </a:ln>
        </p:spPr>
      </p:pic>
      <p:sp>
        <p:nvSpPr>
          <p:cNvPr id="5" name="Freeform: Shape 4">
            <a:extLst>
              <a:ext uri="{FF2B5EF4-FFF2-40B4-BE49-F238E27FC236}">
                <a16:creationId xmlns:a16="http://schemas.microsoft.com/office/drawing/2014/main" id="{DEFBA3FD-9846-750C-28AB-E74774C1AC39}"/>
              </a:ext>
            </a:extLst>
          </p:cNvPr>
          <p:cNvSpPr/>
          <p:nvPr/>
        </p:nvSpPr>
        <p:spPr>
          <a:xfrm>
            <a:off x="4968000" y="2736000"/>
            <a:ext cx="272160" cy="216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6" name="Freeform: Shape 5">
            <a:extLst>
              <a:ext uri="{FF2B5EF4-FFF2-40B4-BE49-F238E27FC236}">
                <a16:creationId xmlns:a16="http://schemas.microsoft.com/office/drawing/2014/main" id="{DE6462C8-DB22-BE6B-2AE3-680F3F50EE73}"/>
              </a:ext>
            </a:extLst>
          </p:cNvPr>
          <p:cNvSpPr/>
          <p:nvPr/>
        </p:nvSpPr>
        <p:spPr>
          <a:xfrm>
            <a:off x="1296000" y="4320000"/>
            <a:ext cx="2880000" cy="36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IN" sz="1600" b="0" i="0" u="none" strike="noStrike" kern="1200" cap="none">
                <a:ln>
                  <a:noFill/>
                </a:ln>
                <a:solidFill>
                  <a:srgbClr val="FFFFFF"/>
                </a:solidFill>
                <a:latin typeface="Liberation Sans" pitchFamily="18"/>
                <a:ea typeface="DejaVu Sans" pitchFamily="2"/>
                <a:cs typeface="DejaVu Sans" pitchFamily="2"/>
              </a:rPr>
              <a:t>Unorganised Chart</a:t>
            </a:r>
          </a:p>
        </p:txBody>
      </p:sp>
      <p:sp>
        <p:nvSpPr>
          <p:cNvPr id="7" name="Freeform: Shape 6">
            <a:extLst>
              <a:ext uri="{FF2B5EF4-FFF2-40B4-BE49-F238E27FC236}">
                <a16:creationId xmlns:a16="http://schemas.microsoft.com/office/drawing/2014/main" id="{CDF19AB2-32F5-7C96-1917-052FED88290D}"/>
              </a:ext>
            </a:extLst>
          </p:cNvPr>
          <p:cNvSpPr/>
          <p:nvPr/>
        </p:nvSpPr>
        <p:spPr>
          <a:xfrm>
            <a:off x="5976000" y="4320000"/>
            <a:ext cx="2880000" cy="36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algn="ctr" hangingPunct="0">
              <a:lnSpc>
                <a:spcPct val="100000"/>
              </a:lnSpc>
              <a:spcBef>
                <a:spcPts val="0"/>
              </a:spcBef>
              <a:spcAft>
                <a:spcPts val="0"/>
              </a:spcAft>
              <a:buNone/>
              <a:tabLst/>
            </a:pPr>
            <a:r>
              <a:rPr lang="en-IN" sz="1600" b="0" i="0" u="none" strike="noStrike" kern="1200" cap="none">
                <a:ln>
                  <a:noFill/>
                </a:ln>
                <a:solidFill>
                  <a:srgbClr val="FFFFFF"/>
                </a:solidFill>
                <a:latin typeface="Liberation Sans" pitchFamily="18"/>
                <a:ea typeface="DejaVu Sans" pitchFamily="2"/>
                <a:cs typeface="DejaVu Sans" pitchFamily="2"/>
              </a:rPr>
              <a:t>Organised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ABDF-6F3B-930E-E79F-E5465B25079F}"/>
              </a:ext>
            </a:extLst>
          </p:cNvPr>
          <p:cNvSpPr txBox="1">
            <a:spLocks noGrp="1"/>
          </p:cNvSpPr>
          <p:nvPr>
            <p:ph type="title" idx="4294967295"/>
          </p:nvPr>
        </p:nvSpPr>
        <p:spPr>
          <a:xfrm>
            <a:off x="0" y="287338"/>
            <a:ext cx="9072563" cy="947737"/>
          </a:xfrm>
        </p:spPr>
        <p:txBody>
          <a:bodyPr/>
          <a:lstStyle/>
          <a:p>
            <a:pPr lvl="0"/>
            <a:r>
              <a:rPr lang="en-IN" sz="3600" b="1" i="1" dirty="0">
                <a:latin typeface="Algerian" panose="04020705040A02060702" pitchFamily="82" charset="0"/>
              </a:rPr>
              <a:t>Uses of Sorting Visualizer</a:t>
            </a:r>
          </a:p>
        </p:txBody>
      </p:sp>
      <p:sp>
        <p:nvSpPr>
          <p:cNvPr id="3" name="Subtitle 2">
            <a:extLst>
              <a:ext uri="{FF2B5EF4-FFF2-40B4-BE49-F238E27FC236}">
                <a16:creationId xmlns:a16="http://schemas.microsoft.com/office/drawing/2014/main" id="{101307B4-FE1B-04DA-AA25-93A15A5246EB}"/>
              </a:ext>
            </a:extLst>
          </p:cNvPr>
          <p:cNvSpPr txBox="1">
            <a:spLocks noGrp="1"/>
          </p:cNvSpPr>
          <p:nvPr>
            <p:ph type="subTitle" idx="4294967295"/>
          </p:nvPr>
        </p:nvSpPr>
        <p:spPr>
          <a:xfrm>
            <a:off x="0" y="761206"/>
            <a:ext cx="8573030" cy="2716212"/>
          </a:xfrm>
        </p:spPr>
        <p:txBody>
          <a:bodyPr anchor="ctr">
            <a:normAutofit fontScale="92500"/>
          </a:bodyPr>
          <a:lstStyle/>
          <a:p>
            <a:pPr lvl="0"/>
            <a:r>
              <a:rPr lang="en-IN" sz="2600" dirty="0"/>
              <a:t>Educational purposes.</a:t>
            </a:r>
          </a:p>
          <a:p>
            <a:pPr lvl="0"/>
            <a:r>
              <a:rPr lang="en-IN" sz="2600" dirty="0"/>
              <a:t> Teachers can use it to make their students visualize       how the different types of sorting works.</a:t>
            </a:r>
          </a:p>
          <a:p>
            <a:pPr lvl="0"/>
            <a:r>
              <a:rPr lang="en-IN" sz="2600" dirty="0"/>
              <a:t> Students can learn by their own with help of this application. It can be used to easily understand the complex nature of different types of sorting algorithms</a:t>
            </a:r>
          </a:p>
        </p:txBody>
      </p:sp>
      <p:pic>
        <p:nvPicPr>
          <p:cNvPr id="4" name="Picture 3">
            <a:extLst>
              <a:ext uri="{FF2B5EF4-FFF2-40B4-BE49-F238E27FC236}">
                <a16:creationId xmlns:a16="http://schemas.microsoft.com/office/drawing/2014/main" id="{0FF8DB9A-9EBF-8E6B-DABF-8963EBF08A43}"/>
              </a:ext>
            </a:extLst>
          </p:cNvPr>
          <p:cNvPicPr>
            <a:picLocks noChangeAspect="1"/>
          </p:cNvPicPr>
          <p:nvPr/>
        </p:nvPicPr>
        <p:blipFill>
          <a:blip r:embed="rId3">
            <a:lum/>
            <a:alphaModFix/>
          </a:blip>
          <a:srcRect/>
          <a:stretch>
            <a:fillRect/>
          </a:stretch>
        </p:blipFill>
        <p:spPr>
          <a:xfrm>
            <a:off x="3062266" y="3477418"/>
            <a:ext cx="3600000" cy="203724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TotalTime>
  <Words>563</Words>
  <Application>Microsoft Office PowerPoint</Application>
  <PresentationFormat>Custom</PresentationFormat>
  <Paragraphs>58</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Arial</vt:lpstr>
      <vt:lpstr>Calibri</vt:lpstr>
      <vt:lpstr>Century Gothic</vt:lpstr>
      <vt:lpstr>Liberation Sans</vt:lpstr>
      <vt:lpstr>Liberation Serif</vt:lpstr>
      <vt:lpstr>StarSymbol</vt:lpstr>
      <vt:lpstr>Wingdings</vt:lpstr>
      <vt:lpstr>Wingdings 3</vt:lpstr>
      <vt:lpstr>Ion</vt:lpstr>
      <vt:lpstr> presenters -   Aditya S. Jha &amp; Adarsh Vishesh PROPOSED TOPIC -   Sorting Visualizer SUBMITTED TO -   Yogesh Sir       </vt:lpstr>
      <vt:lpstr>PowerPoint Presentation</vt:lpstr>
      <vt:lpstr>Introduction</vt:lpstr>
      <vt:lpstr>What is Sorting?</vt:lpstr>
      <vt:lpstr>Types of Sorting</vt:lpstr>
      <vt:lpstr>Technologies Used</vt:lpstr>
      <vt:lpstr>Bubble  Sort </vt:lpstr>
      <vt:lpstr>Bubble Sort in Sorting Visualizer</vt:lpstr>
      <vt:lpstr>Uses of Sorting Visualizer</vt:lpstr>
      <vt:lpstr>Reference OR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creator>Aditya Jha</dc:creator>
  <cp:lastModifiedBy>Aditya Jha</cp:lastModifiedBy>
  <cp:revision>4</cp:revision>
  <dcterms:created xsi:type="dcterms:W3CDTF">2022-11-16T21:57:23Z</dcterms:created>
  <dcterms:modified xsi:type="dcterms:W3CDTF">2022-11-16T19:31:36Z</dcterms:modified>
</cp:coreProperties>
</file>