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0411164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0411164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0411164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0411164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0411164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0411164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0411164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0411164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0411164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0411164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0411164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0411164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0411164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0411164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1300cab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1300cab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1e0a52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1e0a52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1e0a52a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1e0a52a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300cab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300cab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1e0a52a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1e0a52a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1e0a52a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1e0a52a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1e0a52a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1e0a52a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1e0a52a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1e0a52a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1e0a52a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1e0a52a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1e0a52ab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1e0a52ab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1e0a52a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1e0a52a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1e0a52a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1e0a52a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1e0a52ab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1e0a52ab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1e0a52a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1e0a52a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300cab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300cab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04111642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04111642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1300cab4f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1300cab4f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1e0a52ab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1e0a52ab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1e0a52ab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1e0a52ab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1300cab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1300cab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300cab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300cab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300cab4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300cab4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1300cab4f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1300cab4f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1300cab4f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1300cab4f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1300cab4f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1300cab4f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abou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kaggle.com/code/pathaksharma/red-wine-classification/inpu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00" y="280287"/>
            <a:ext cx="3855850" cy="4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50" y="280275"/>
            <a:ext cx="3225800" cy="45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Anlysis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v White Wine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56983" cy="49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4394" cy="49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7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- Heatmap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1181325"/>
            <a:ext cx="6887399" cy="33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- White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00" y="1227125"/>
            <a:ext cx="8400400" cy="346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 Importance</a:t>
            </a:r>
            <a:r>
              <a:rPr lang="en"/>
              <a:t> - Red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3375"/>
            <a:ext cx="6076950" cy="33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r>
              <a:rPr lang="en"/>
              <a:t>Feature Importance - White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0" y="1304650"/>
            <a:ext cx="6076950" cy="3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Implemented: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LGBM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MLPClassifier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Performance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 Wine Performance Metrics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250" y="1860075"/>
            <a:ext cx="3639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46" y="1617188"/>
            <a:ext cx="36390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280225" y="460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KNeighbors Classifier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Performance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 </a:t>
            </a:r>
            <a:r>
              <a:rPr lang="en"/>
              <a:t>Wine Performance Metrics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22" y="1716363"/>
            <a:ext cx="40448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00" y="1568950"/>
            <a:ext cx="3097551" cy="26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802200" y="959500"/>
            <a:ext cx="58797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Wine Quality Prediction - Using Machine Learning to predict the physicochemical properties that make a good wine!</a:t>
            </a:r>
            <a:endParaRPr sz="56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Adwoa &amp;&amp; Owura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280225" y="460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Classification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Performance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</a:t>
            </a:r>
            <a:r>
              <a:rPr lang="en"/>
              <a:t> Wine Performance Metrics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59450"/>
            <a:ext cx="3688725" cy="24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9450"/>
            <a:ext cx="3591200" cy="24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280225" y="46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Red Wine Performance Metrics</a:t>
            </a:r>
            <a:endParaRPr/>
          </a:p>
        </p:txBody>
      </p:sp>
      <p:sp>
        <p:nvSpPr>
          <p:cNvPr id="205" name="Google Shape;205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 </a:t>
            </a:r>
            <a:r>
              <a:rPr lang="en"/>
              <a:t>Wine Performance Metrics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59450"/>
            <a:ext cx="3688725" cy="24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47" y="1600375"/>
            <a:ext cx="37952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80225" y="46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Performance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</a:t>
            </a:r>
            <a:r>
              <a:rPr lang="en"/>
              <a:t> Wine Performance Metrics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025" y="1739575"/>
            <a:ext cx="38186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00" y="1659550"/>
            <a:ext cx="3187800" cy="2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80225" y="46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80225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Red Wine</a:t>
            </a:r>
            <a:endParaRPr/>
          </a:p>
        </p:txBody>
      </p:sp>
      <p:sp>
        <p:nvSpPr>
          <p:cNvPr id="223" name="Google Shape;223;p3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 </a:t>
            </a:r>
            <a:r>
              <a:rPr lang="en"/>
              <a:t>Wine Performance Metrics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150" y="1910125"/>
            <a:ext cx="37124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75" y="1687525"/>
            <a:ext cx="3420399" cy="2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 Wine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675" y="1850350"/>
            <a:ext cx="36334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50" y="1913875"/>
            <a:ext cx="31791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Gradient Boost </a:t>
            </a:r>
            <a:r>
              <a:rPr lang="en"/>
              <a:t>Classifier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 Wine</a:t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625" y="1717375"/>
            <a:ext cx="3696675" cy="24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50" y="1814075"/>
            <a:ext cx="3235975" cy="2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r>
              <a:rPr lang="en"/>
              <a:t>Boost Classifier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2469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2" type="body"/>
          </p:nvPr>
        </p:nvSpPr>
        <p:spPr>
          <a:xfrm>
            <a:off x="4832400" y="129765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 Wine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47" y="1771025"/>
            <a:ext cx="39642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37" y="1814438"/>
            <a:ext cx="3876225" cy="23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Score Dataframe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Red Wine</a:t>
            </a:r>
            <a:endParaRPr/>
          </a:p>
        </p:txBody>
      </p:sp>
      <p:sp>
        <p:nvSpPr>
          <p:cNvPr id="259" name="Google Shape;259;p39"/>
          <p:cNvSpPr txBox="1"/>
          <p:nvPr>
            <p:ph idx="2" type="body"/>
          </p:nvPr>
        </p:nvSpPr>
        <p:spPr>
          <a:xfrm>
            <a:off x="4832400" y="13055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Wine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175" y="1580800"/>
            <a:ext cx="2962275" cy="29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 rotWithShape="1">
          <a:blip r:embed="rId4">
            <a:alphaModFix/>
          </a:blip>
          <a:srcRect b="11079" l="0" r="0" t="0"/>
          <a:stretch/>
        </p:blipFill>
        <p:spPr>
          <a:xfrm>
            <a:off x="806800" y="1627475"/>
            <a:ext cx="2662650" cy="2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Representation - Red Wine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1044100"/>
            <a:ext cx="8745876" cy="3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</a:t>
            </a:r>
            <a:r>
              <a:rPr lang="en"/>
              <a:t>epresentation</a:t>
            </a:r>
            <a:r>
              <a:rPr lang="en"/>
              <a:t> - White Wine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5" y="1152425"/>
            <a:ext cx="8884475" cy="39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Kaggle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417950"/>
            <a:ext cx="39999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200"/>
              <a:t>Source 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200" u="sng">
                <a:solidFill>
                  <a:schemeClr val="hlink"/>
                </a:solidFill>
                <a:hlinkClick r:id="rId3"/>
              </a:rPr>
              <a:t>https://archive.ics.uci.edu/about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Roboto"/>
              <a:buChar char="❖"/>
            </a:pPr>
            <a:r>
              <a:rPr lang="en" sz="5200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The two datasets are related to red and white variants of the Portuguese "Vinho Verde" wine.</a:t>
            </a:r>
            <a:endParaRPr sz="5200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Roboto"/>
              <a:buChar char="❖"/>
            </a:pPr>
            <a:r>
              <a:rPr lang="en" sz="5200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Due to privacy and logistic issues, only physicochemical (inputs) and sensory (the output) variables are available (e.g. there is no data about grape types, wine brand, wine selling price, etc.).</a:t>
            </a:r>
            <a:endParaRPr sz="5200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15450" y="1334850"/>
            <a:ext cx="38514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10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Fixed acidity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Volatile acidity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Citric acid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Residual sugar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Chlorides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Free sulfur dioxide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Total sulfur dioxide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Density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PH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Sulphates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Alcohol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8"/>
              <a:buFont typeface="Roboto"/>
              <a:buAutoNum type="arabicPeriod"/>
            </a:pPr>
            <a:r>
              <a:rPr lang="en" sz="1357">
                <a:solidFill>
                  <a:srgbClr val="30303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Quality (between 0 and 10)</a:t>
            </a:r>
            <a:endParaRPr sz="13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57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18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Streamlit App </a:t>
            </a:r>
            <a:r>
              <a:rPr lang="en" sz="4800"/>
              <a:t>Demonstration</a:t>
            </a:r>
            <a:r>
              <a:rPr lang="en" sz="4800"/>
              <a:t> 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https://www.kaggle.com/code/pathaksharma/red-wine-classification/input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https://archive.ics.uci.edu/dataset/186/wine+quality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have love to get the datasets that gave specifics to the grape types, wine brand, and wine selling price to give our users a fair idea of the best quality of wines available on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additional features or data sources such as wine origin or production process to improve prediction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advanced machine learning algorithms or ensemble techniques to further enhance model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the user interface and visualization capabilities of the Streamlit application based on user feedback.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Explained: Fixed Acidity &amp;&amp; Volatile Acidity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72375" y="1266325"/>
            <a:ext cx="749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5" y="1152425"/>
            <a:ext cx="7370950" cy="38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Citric Acid &amp; Residual Sugar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68500" y="1242625"/>
            <a:ext cx="8328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1242625"/>
            <a:ext cx="8454525" cy="376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5725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Chlorides &amp;&amp; Free Sulfur Dioxide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68500" y="1242625"/>
            <a:ext cx="8328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0" y="1103800"/>
            <a:ext cx="8328600" cy="38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572500" y="437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</a:t>
            </a:r>
            <a:r>
              <a:rPr lang="en"/>
              <a:t> Sulfur Dioxide &amp;&amp; Density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668500" y="1242625"/>
            <a:ext cx="8328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50" y="1242625"/>
            <a:ext cx="7943976" cy="37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572500" y="437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 &amp;&amp; Sulphates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68500" y="1242625"/>
            <a:ext cx="8328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50" y="1015900"/>
            <a:ext cx="8211601" cy="4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72500" y="437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&amp;&amp; Quality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668500" y="1242625"/>
            <a:ext cx="8328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75" y="1124650"/>
            <a:ext cx="7935474" cy="3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