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0_E2567A4D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4_3C6883A3.xml" ContentType="application/vnd.ms-powerpoint.comments+xml"/>
  <Override PartName="/ppt/comments/modernComment_105_209D8C80.xml" ContentType="application/vnd.ms-powerpoint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08_38A68E0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EFD0A69-7E23-2DF8-F9CC-E0D6A2141574}" name="Emese Tokarčíková" initials="ET" userId="S::tokarcik@uniza.sk::a9e897f6-8ae9-4d0d-aa67-5c6d756d00bd" providerId="AD"/>
  <p188:author id="{23BEC8EA-9A4E-1180-C662-8B93295C152E}" name="Adam Chobot" initials="AC" userId="cb784c3f0f3e368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400A4-4D05-4D3C-8A76-517214AFC66A}" v="1" dt="2023-10-23T11:32:07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 - Adam Chobot" userId="S::chobot2@stud.uniza.sk::9675fe86-72c9-4007-921d-b9571bf53122" providerId="AD" clId="Web-{E3B400A4-4D05-4D3C-8A76-517214AFC66A}"/>
    <pc:docChg chg="sldOrd">
      <pc:chgData name="STUD - Adam Chobot" userId="S::chobot2@stud.uniza.sk::9675fe86-72c9-4007-921d-b9571bf53122" providerId="AD" clId="Web-{E3B400A4-4D05-4D3C-8A76-517214AFC66A}" dt="2023-10-23T11:32:07.080" v="0"/>
      <pc:docMkLst>
        <pc:docMk/>
      </pc:docMkLst>
      <pc:sldChg chg="ord">
        <pc:chgData name="STUD - Adam Chobot" userId="S::chobot2@stud.uniza.sk::9675fe86-72c9-4007-921d-b9571bf53122" providerId="AD" clId="Web-{E3B400A4-4D05-4D3C-8A76-517214AFC66A}" dt="2023-10-23T11:32:07.080" v="0"/>
        <pc:sldMkLst>
          <pc:docMk/>
          <pc:sldMk cId="2676636656" sldId="257"/>
        </pc:sldMkLst>
      </pc:sldChg>
    </pc:docChg>
  </pc:docChgLst>
  <pc:docChgLst>
    <pc:chgData name="Emese Tokarčíková" userId="a9e897f6-8ae9-4d0d-aa67-5c6d756d00bd" providerId="ADAL" clId="{C91F8283-046E-4908-8FD8-8B19F68A37F0}"/>
    <pc:docChg chg="delSld modSld">
      <pc:chgData name="Emese Tokarčíková" userId="a9e897f6-8ae9-4d0d-aa67-5c6d756d00bd" providerId="ADAL" clId="{C91F8283-046E-4908-8FD8-8B19F68A37F0}" dt="2023-10-23T11:15:35.594" v="14"/>
      <pc:docMkLst>
        <pc:docMk/>
      </pc:docMkLst>
      <pc:sldChg chg="addCm">
        <pc:chgData name="Emese Tokarčíková" userId="a9e897f6-8ae9-4d0d-aa67-5c6d756d00bd" providerId="ADAL" clId="{C91F8283-046E-4908-8FD8-8B19F68A37F0}" dt="2023-10-23T11:11:14.261" v="0"/>
        <pc:sldMkLst>
          <pc:docMk/>
          <pc:sldMk cId="3797318221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mese Tokarčíková" userId="a9e897f6-8ae9-4d0d-aa67-5c6d756d00bd" providerId="ADAL" clId="{C91F8283-046E-4908-8FD8-8B19F68A37F0}" dt="2023-10-23T11:11:14.261" v="0"/>
              <pc2:cmMkLst xmlns:pc2="http://schemas.microsoft.com/office/powerpoint/2019/9/main/command">
                <pc:docMk/>
                <pc:sldMk cId="3797318221" sldId="256"/>
                <pc2:cmMk id="{7782F8C2-8764-40B2-9AEA-CAD1F9A1C5E8}"/>
              </pc2:cmMkLst>
            </pc226:cmChg>
          </p:ext>
        </pc:extLst>
      </pc:sldChg>
      <pc:sldChg chg="modSp mod">
        <pc:chgData name="Emese Tokarčíková" userId="a9e897f6-8ae9-4d0d-aa67-5c6d756d00bd" providerId="ADAL" clId="{C91F8283-046E-4908-8FD8-8B19F68A37F0}" dt="2023-10-23T11:11:42.543" v="4" actId="14100"/>
        <pc:sldMkLst>
          <pc:docMk/>
          <pc:sldMk cId="2676636656" sldId="257"/>
        </pc:sldMkLst>
        <pc:spChg chg="mod">
          <ac:chgData name="Emese Tokarčíková" userId="a9e897f6-8ae9-4d0d-aa67-5c6d756d00bd" providerId="ADAL" clId="{C91F8283-046E-4908-8FD8-8B19F68A37F0}" dt="2023-10-23T11:11:42.543" v="4" actId="14100"/>
          <ac:spMkLst>
            <pc:docMk/>
            <pc:sldMk cId="2676636656" sldId="257"/>
            <ac:spMk id="3" creationId="{E12A3326-F05A-BC53-2261-E1C936DCBE40}"/>
          </ac:spMkLst>
        </pc:spChg>
      </pc:sldChg>
      <pc:sldChg chg="del">
        <pc:chgData name="Emese Tokarčíková" userId="a9e897f6-8ae9-4d0d-aa67-5c6d756d00bd" providerId="ADAL" clId="{C91F8283-046E-4908-8FD8-8B19F68A37F0}" dt="2023-10-23T11:12:24.298" v="5" actId="47"/>
        <pc:sldMkLst>
          <pc:docMk/>
          <pc:sldMk cId="2127136491" sldId="258"/>
        </pc:sldMkLst>
      </pc:sldChg>
      <pc:sldChg chg="modSp mod addCm">
        <pc:chgData name="Emese Tokarčíková" userId="a9e897f6-8ae9-4d0d-aa67-5c6d756d00bd" providerId="ADAL" clId="{C91F8283-046E-4908-8FD8-8B19F68A37F0}" dt="2023-10-23T11:12:52.468" v="7"/>
        <pc:sldMkLst>
          <pc:docMk/>
          <pc:sldMk cId="1013482403" sldId="260"/>
        </pc:sldMkLst>
        <pc:spChg chg="mod">
          <ac:chgData name="Emese Tokarčíková" userId="a9e897f6-8ae9-4d0d-aa67-5c6d756d00bd" providerId="ADAL" clId="{C91F8283-046E-4908-8FD8-8B19F68A37F0}" dt="2023-10-23T11:12:37.251" v="6" actId="6549"/>
          <ac:spMkLst>
            <pc:docMk/>
            <pc:sldMk cId="1013482403" sldId="260"/>
            <ac:spMk id="3" creationId="{9E106AA4-E1B6-BBA0-F905-51FC35726DA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mese Tokarčíková" userId="a9e897f6-8ae9-4d0d-aa67-5c6d756d00bd" providerId="ADAL" clId="{C91F8283-046E-4908-8FD8-8B19F68A37F0}" dt="2023-10-23T11:12:52.468" v="7"/>
              <pc2:cmMkLst xmlns:pc2="http://schemas.microsoft.com/office/powerpoint/2019/9/main/command">
                <pc:docMk/>
                <pc:sldMk cId="1013482403" sldId="260"/>
                <pc2:cmMk id="{5AE29CD5-EA0E-4130-9A0B-3C81089BCDE5}"/>
              </pc2:cmMkLst>
            </pc226:cmChg>
          </p:ext>
        </pc:extLst>
      </pc:sldChg>
      <pc:sldChg chg="modSp mod addCm">
        <pc:chgData name="Emese Tokarčíková" userId="a9e897f6-8ae9-4d0d-aa67-5c6d756d00bd" providerId="ADAL" clId="{C91F8283-046E-4908-8FD8-8B19F68A37F0}" dt="2023-10-23T11:13:27.480" v="13"/>
        <pc:sldMkLst>
          <pc:docMk/>
          <pc:sldMk cId="547196032" sldId="261"/>
        </pc:sldMkLst>
        <pc:spChg chg="mod">
          <ac:chgData name="Emese Tokarčíková" userId="a9e897f6-8ae9-4d0d-aa67-5c6d756d00bd" providerId="ADAL" clId="{C91F8283-046E-4908-8FD8-8B19F68A37F0}" dt="2023-10-23T11:13:14.670" v="12" actId="20577"/>
          <ac:spMkLst>
            <pc:docMk/>
            <pc:sldMk cId="547196032" sldId="261"/>
            <ac:spMk id="2" creationId="{DED10207-5F7A-097B-19CC-79B75AB9810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mese Tokarčíková" userId="a9e897f6-8ae9-4d0d-aa67-5c6d756d00bd" providerId="ADAL" clId="{C91F8283-046E-4908-8FD8-8B19F68A37F0}" dt="2023-10-23T11:13:27.480" v="13"/>
              <pc2:cmMkLst xmlns:pc2="http://schemas.microsoft.com/office/powerpoint/2019/9/main/command">
                <pc:docMk/>
                <pc:sldMk cId="547196032" sldId="261"/>
                <pc2:cmMk id="{DBCE70B4-C365-4CDE-AF68-665DF751339D}"/>
              </pc2:cmMkLst>
            </pc226:cmChg>
          </p:ext>
        </pc:extLst>
      </pc:sldChg>
      <pc:sldChg chg="addCm">
        <pc:chgData name="Emese Tokarčíková" userId="a9e897f6-8ae9-4d0d-aa67-5c6d756d00bd" providerId="ADAL" clId="{C91F8283-046E-4908-8FD8-8B19F68A37F0}" dt="2023-10-23T11:15:35.594" v="14"/>
        <pc:sldMkLst>
          <pc:docMk/>
          <pc:sldMk cId="950439427" sldId="2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Emese Tokarčíková" userId="a9e897f6-8ae9-4d0d-aa67-5c6d756d00bd" providerId="ADAL" clId="{C91F8283-046E-4908-8FD8-8B19F68A37F0}" dt="2023-10-23T11:15:35.594" v="14"/>
              <pc2:cmMkLst xmlns:pc2="http://schemas.microsoft.com/office/powerpoint/2019/9/main/command">
                <pc:docMk/>
                <pc:sldMk cId="950439427" sldId="264"/>
                <pc2:cmMk id="{34D3FCC2-3888-4FBB-BDC5-676D97D83844}"/>
              </pc2:cmMkLst>
            </pc226:cmChg>
          </p:ext>
        </pc:extLst>
      </pc:sldChg>
    </pc:docChg>
  </pc:docChgLst>
</pc:chgInfo>
</file>

<file path=ppt/comments/modernComment_100_E2567A4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82F8C2-8764-40B2-9AEA-CAD1F9A1C5E8}" authorId="{0EFD0A69-7E23-2DF8-F9CC-E0D6A2141574}" status="resolved" created="2023-10-23T11:11:14.076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97318221" sldId="256"/>
      <ac:spMk id="5" creationId="{69E44EBA-44FD-5620-C316-95A2E24C3BBC}"/>
    </ac:deMkLst>
    <p188:txBody>
      <a:bodyPr/>
      <a:lstStyle/>
      <a:p>
        <a:r>
          <a:rPr lang="sk-SK"/>
          <a:t>Pridať akademický rok a študijnú skupinu  preklep opraviť</a:t>
        </a:r>
      </a:p>
    </p188:txBody>
  </p188:cm>
</p188:cmLst>
</file>

<file path=ppt/comments/modernComment_104_3C6883A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E29CD5-EA0E-4130-9A0B-3C81089BCDE5}" authorId="{0EFD0A69-7E23-2DF8-F9CC-E0D6A2141574}" status="resolved" created="2023-10-23T11:12:51.937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13482403" sldId="260"/>
      <ac:spMk id="3" creationId="{9E106AA4-E1B6-BBA0-F905-51FC35726DAF}"/>
    </ac:deMkLst>
    <p188:txBody>
      <a:bodyPr/>
      <a:lstStyle/>
      <a:p>
        <a:r>
          <a:rPr lang="sk-SK"/>
          <a:t>Presný dátum</a:t>
        </a:r>
      </a:p>
    </p188:txBody>
  </p188:cm>
</p188:cmLst>
</file>

<file path=ppt/comments/modernComment_105_209D8C8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BCE70B4-C365-4CDE-AF68-665DF751339D}" authorId="{0EFD0A69-7E23-2DF8-F9CC-E0D6A2141574}" status="resolved" created="2023-10-23T11:13:27.254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47196032" sldId="261"/>
      <ac:spMk id="2" creationId="{DED10207-5F7A-097B-19CC-79B75AB9810E}"/>
    </ac:deMkLst>
    <p188:txBody>
      <a:bodyPr/>
      <a:lstStyle/>
      <a:p>
        <a:r>
          <a:rPr lang="sk-SK"/>
          <a:t>No vymyslíte ešte viac 😊</a:t>
        </a:r>
      </a:p>
    </p188:txBody>
  </p188:cm>
</p188:cmLst>
</file>

<file path=ppt/comments/modernComment_108_38A68E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4D3FCC2-3888-4FBB-BDC5-676D97D83844}" authorId="{0EFD0A69-7E23-2DF8-F9CC-E0D6A2141574}" status="resolved" created="2023-10-23T11:15:35.260" complete="100000">
    <pc:sldMkLst xmlns:pc="http://schemas.microsoft.com/office/powerpoint/2013/main/command">
      <pc:docMk/>
      <pc:sldMk cId="950439427" sldId="264"/>
    </pc:sldMkLst>
    <p188:txBody>
      <a:bodyPr/>
      <a:lstStyle/>
      <a:p>
        <a:r>
          <a:rPr lang="sk-SK"/>
          <a:t>Wikipedia je inšpirácia ale nie je relevantný zdroj pre práce na univerzite,  pri euroekonome by som ešte tiež preverovala info a chat AI znovu závisí ktorú verziu máte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8B86DD-E165-46DF-9D87-314DE7868C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A4FEB2-241C-4CFC-95F7-FCF88A25F1E6}">
      <dgm:prSet/>
      <dgm:spPr/>
      <dgm:t>
        <a:bodyPr/>
        <a:lstStyle/>
        <a:p>
          <a:r>
            <a:rPr lang="sk-SK"/>
            <a:t>1993 – Kodaň</a:t>
          </a:r>
          <a:endParaRPr lang="en-US"/>
        </a:p>
      </dgm:t>
    </dgm:pt>
    <dgm:pt modelId="{FAF6E78B-7364-47F7-AD06-963F83A8826D}" type="parTrans" cxnId="{BF317C5B-B8B9-4D92-8E37-66DFDFC9665F}">
      <dgm:prSet/>
      <dgm:spPr/>
      <dgm:t>
        <a:bodyPr/>
        <a:lstStyle/>
        <a:p>
          <a:endParaRPr lang="en-US"/>
        </a:p>
      </dgm:t>
    </dgm:pt>
    <dgm:pt modelId="{D9A3665E-BCC5-4097-A1F1-BD150B64C683}" type="sibTrans" cxnId="{BF317C5B-B8B9-4D92-8E37-66DFDFC9665F}">
      <dgm:prSet/>
      <dgm:spPr/>
      <dgm:t>
        <a:bodyPr/>
        <a:lstStyle/>
        <a:p>
          <a:endParaRPr lang="en-US"/>
        </a:p>
      </dgm:t>
    </dgm:pt>
    <dgm:pt modelId="{96744275-35AB-4BDD-A2C5-484DB163AC5A}">
      <dgm:prSet/>
      <dgm:spPr/>
      <dgm:t>
        <a:bodyPr/>
        <a:lstStyle/>
        <a:p>
          <a:r>
            <a:rPr lang="sk-SK" dirty="0"/>
            <a:t>Posilnené 1995 – Madrid</a:t>
          </a:r>
          <a:endParaRPr lang="en-US" dirty="0"/>
        </a:p>
      </dgm:t>
    </dgm:pt>
    <dgm:pt modelId="{DA264009-9EBA-42A0-976C-5FF44392C009}" type="parTrans" cxnId="{A351E8E1-959D-43B3-8505-E0577EFBF24F}">
      <dgm:prSet/>
      <dgm:spPr/>
      <dgm:t>
        <a:bodyPr/>
        <a:lstStyle/>
        <a:p>
          <a:endParaRPr lang="en-US"/>
        </a:p>
      </dgm:t>
    </dgm:pt>
    <dgm:pt modelId="{7A1246B9-4FF6-4E6A-A206-7315A41531A0}" type="sibTrans" cxnId="{A351E8E1-959D-43B3-8505-E0577EFBF24F}">
      <dgm:prSet/>
      <dgm:spPr/>
      <dgm:t>
        <a:bodyPr/>
        <a:lstStyle/>
        <a:p>
          <a:endParaRPr lang="en-US"/>
        </a:p>
      </dgm:t>
    </dgm:pt>
    <dgm:pt modelId="{1207D395-7370-4DFE-8FD4-6F25A5E1F54B}">
      <dgm:prSet/>
      <dgm:spPr/>
      <dgm:t>
        <a:bodyPr/>
        <a:lstStyle/>
        <a:p>
          <a:r>
            <a:rPr lang="sk-SK"/>
            <a:t>Patria medzi ne:</a:t>
          </a:r>
          <a:endParaRPr lang="en-US"/>
        </a:p>
      </dgm:t>
    </dgm:pt>
    <dgm:pt modelId="{C355A4E0-3BAF-476F-8742-3AE58D330C3F}" type="parTrans" cxnId="{3CAB0BC3-2EA5-45FC-8D69-0EA7D6B033A4}">
      <dgm:prSet/>
      <dgm:spPr/>
      <dgm:t>
        <a:bodyPr/>
        <a:lstStyle/>
        <a:p>
          <a:endParaRPr lang="en-US"/>
        </a:p>
      </dgm:t>
    </dgm:pt>
    <dgm:pt modelId="{168F9A18-D0AB-42C8-91FD-761D1986CE18}" type="sibTrans" cxnId="{3CAB0BC3-2EA5-45FC-8D69-0EA7D6B033A4}">
      <dgm:prSet/>
      <dgm:spPr/>
      <dgm:t>
        <a:bodyPr/>
        <a:lstStyle/>
        <a:p>
          <a:endParaRPr lang="en-US"/>
        </a:p>
      </dgm:t>
    </dgm:pt>
    <dgm:pt modelId="{08BB9988-AF8A-4CCE-A3CF-F4E3215C3F87}">
      <dgm:prSet/>
      <dgm:spPr/>
      <dgm:t>
        <a:bodyPr/>
        <a:lstStyle/>
        <a:p>
          <a:r>
            <a:rPr lang="sk-SK" b="0" i="0"/>
            <a:t>stabilné inštitúcie, ktoré sú zárukou demokracie, právneho štátu, ľudských práv a rešpektovania a ochrany menšín</a:t>
          </a:r>
          <a:endParaRPr lang="en-US"/>
        </a:p>
      </dgm:t>
    </dgm:pt>
    <dgm:pt modelId="{F9364F47-5272-4CE4-BB3D-5D5C75D902FA}" type="parTrans" cxnId="{CD968575-0AF2-4989-97C1-29005E0665C2}">
      <dgm:prSet/>
      <dgm:spPr/>
      <dgm:t>
        <a:bodyPr/>
        <a:lstStyle/>
        <a:p>
          <a:endParaRPr lang="en-US"/>
        </a:p>
      </dgm:t>
    </dgm:pt>
    <dgm:pt modelId="{2DF4D109-326D-4852-93F7-313641270133}" type="sibTrans" cxnId="{CD968575-0AF2-4989-97C1-29005E0665C2}">
      <dgm:prSet/>
      <dgm:spPr/>
      <dgm:t>
        <a:bodyPr/>
        <a:lstStyle/>
        <a:p>
          <a:endParaRPr lang="en-US"/>
        </a:p>
      </dgm:t>
    </dgm:pt>
    <dgm:pt modelId="{0B69BD76-5CB5-4D85-AF4D-1B7968C347C6}">
      <dgm:prSet/>
      <dgm:spPr/>
      <dgm:t>
        <a:bodyPr/>
        <a:lstStyle/>
        <a:p>
          <a:r>
            <a:rPr lang="sk-SK" b="0" i="0"/>
            <a:t>fungujúce trhové hospodárstvo a schopnosť čeliť konkurenčnému tlaku a silám pôsobiacim na trhu v rámci EÚ</a:t>
          </a:r>
          <a:endParaRPr lang="en-US"/>
        </a:p>
      </dgm:t>
    </dgm:pt>
    <dgm:pt modelId="{5CACE279-B502-4294-ACE1-5084C274C144}" type="parTrans" cxnId="{967B9E10-9849-475F-87BE-40D8F51E393A}">
      <dgm:prSet/>
      <dgm:spPr/>
      <dgm:t>
        <a:bodyPr/>
        <a:lstStyle/>
        <a:p>
          <a:endParaRPr lang="en-US"/>
        </a:p>
      </dgm:t>
    </dgm:pt>
    <dgm:pt modelId="{45D0EA64-1908-40D7-B006-64A3EE5D31CF}" type="sibTrans" cxnId="{967B9E10-9849-475F-87BE-40D8F51E393A}">
      <dgm:prSet/>
      <dgm:spPr/>
      <dgm:t>
        <a:bodyPr/>
        <a:lstStyle/>
        <a:p>
          <a:endParaRPr lang="en-US"/>
        </a:p>
      </dgm:t>
    </dgm:pt>
    <dgm:pt modelId="{B746662A-B8CC-48A1-A87B-BD7A316FD4BB}">
      <dgm:prSet/>
      <dgm:spPr/>
      <dgm:t>
        <a:bodyPr/>
        <a:lstStyle/>
        <a:p>
          <a:r>
            <a:rPr lang="sk-SK" b="0" i="0"/>
            <a:t>schopnosť prevziať povinnosti súvisiace s členstvom vrátane schopnosti účinne vykonávať pravidlá, normy a politiky, ktoré tvoria súbor právnych predpisov EÚ, a dodržiavanie cieľov politickej, hospodárskej a menovej únie</a:t>
          </a:r>
          <a:endParaRPr lang="en-US"/>
        </a:p>
      </dgm:t>
    </dgm:pt>
    <dgm:pt modelId="{0E523D29-DC75-4F1D-9DE4-8D0000B30A75}" type="parTrans" cxnId="{00E78540-01C1-426E-A625-F1663F45EB00}">
      <dgm:prSet/>
      <dgm:spPr/>
      <dgm:t>
        <a:bodyPr/>
        <a:lstStyle/>
        <a:p>
          <a:endParaRPr lang="en-US"/>
        </a:p>
      </dgm:t>
    </dgm:pt>
    <dgm:pt modelId="{378AB846-E2E9-4805-8B29-C90EE64832BF}" type="sibTrans" cxnId="{00E78540-01C1-426E-A625-F1663F45EB00}">
      <dgm:prSet/>
      <dgm:spPr/>
      <dgm:t>
        <a:bodyPr/>
        <a:lstStyle/>
        <a:p>
          <a:endParaRPr lang="en-US"/>
        </a:p>
      </dgm:t>
    </dgm:pt>
    <dgm:pt modelId="{722234FA-521A-4FC0-9BBB-DFB4EA85AC61}" type="pres">
      <dgm:prSet presAssocID="{618B86DD-E165-46DF-9D87-314DE7868CEB}" presName="linear" presStyleCnt="0">
        <dgm:presLayoutVars>
          <dgm:animLvl val="lvl"/>
          <dgm:resizeHandles val="exact"/>
        </dgm:presLayoutVars>
      </dgm:prSet>
      <dgm:spPr/>
    </dgm:pt>
    <dgm:pt modelId="{FA86F664-20F2-4EE4-A1A9-8510E0373EC5}" type="pres">
      <dgm:prSet presAssocID="{C3A4FEB2-241C-4CFC-95F7-FCF88A25F1E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5E28508-72B8-43EF-B6C1-920386C24B36}" type="pres">
      <dgm:prSet presAssocID="{D9A3665E-BCC5-4097-A1F1-BD150B64C683}" presName="spacer" presStyleCnt="0"/>
      <dgm:spPr/>
    </dgm:pt>
    <dgm:pt modelId="{1B622515-6C32-40D4-9EAE-CA1E6ADADAA9}" type="pres">
      <dgm:prSet presAssocID="{96744275-35AB-4BDD-A2C5-484DB163AC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3E3FD7-ABDC-4423-A589-392FFE72C968}" type="pres">
      <dgm:prSet presAssocID="{7A1246B9-4FF6-4E6A-A206-7315A41531A0}" presName="spacer" presStyleCnt="0"/>
      <dgm:spPr/>
    </dgm:pt>
    <dgm:pt modelId="{3621B77D-82AD-4B47-9066-D19EF4A8B682}" type="pres">
      <dgm:prSet presAssocID="{1207D395-7370-4DFE-8FD4-6F25A5E1F54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6156A3E-FFB6-4804-9CB1-3EB55DDC2E8E}" type="pres">
      <dgm:prSet presAssocID="{1207D395-7370-4DFE-8FD4-6F25A5E1F54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67B9E10-9849-475F-87BE-40D8F51E393A}" srcId="{1207D395-7370-4DFE-8FD4-6F25A5E1F54B}" destId="{0B69BD76-5CB5-4D85-AF4D-1B7968C347C6}" srcOrd="1" destOrd="0" parTransId="{5CACE279-B502-4294-ACE1-5084C274C144}" sibTransId="{45D0EA64-1908-40D7-B006-64A3EE5D31CF}"/>
    <dgm:cxn modelId="{313D5917-DBA0-441B-9C60-CDF25385575F}" type="presOf" srcId="{96744275-35AB-4BDD-A2C5-484DB163AC5A}" destId="{1B622515-6C32-40D4-9EAE-CA1E6ADADAA9}" srcOrd="0" destOrd="0" presId="urn:microsoft.com/office/officeart/2005/8/layout/vList2"/>
    <dgm:cxn modelId="{8D73C71A-64A1-47B2-AA34-2DFE0296C2E8}" type="presOf" srcId="{1207D395-7370-4DFE-8FD4-6F25A5E1F54B}" destId="{3621B77D-82AD-4B47-9066-D19EF4A8B682}" srcOrd="0" destOrd="0" presId="urn:microsoft.com/office/officeart/2005/8/layout/vList2"/>
    <dgm:cxn modelId="{00E78540-01C1-426E-A625-F1663F45EB00}" srcId="{1207D395-7370-4DFE-8FD4-6F25A5E1F54B}" destId="{B746662A-B8CC-48A1-A87B-BD7A316FD4BB}" srcOrd="2" destOrd="0" parTransId="{0E523D29-DC75-4F1D-9DE4-8D0000B30A75}" sibTransId="{378AB846-E2E9-4805-8B29-C90EE64832BF}"/>
    <dgm:cxn modelId="{BF317C5B-B8B9-4D92-8E37-66DFDFC9665F}" srcId="{618B86DD-E165-46DF-9D87-314DE7868CEB}" destId="{C3A4FEB2-241C-4CFC-95F7-FCF88A25F1E6}" srcOrd="0" destOrd="0" parTransId="{FAF6E78B-7364-47F7-AD06-963F83A8826D}" sibTransId="{D9A3665E-BCC5-4097-A1F1-BD150B64C683}"/>
    <dgm:cxn modelId="{2E9CF65C-187C-49CA-98CE-3AF7D1289C9D}" type="presOf" srcId="{C3A4FEB2-241C-4CFC-95F7-FCF88A25F1E6}" destId="{FA86F664-20F2-4EE4-A1A9-8510E0373EC5}" srcOrd="0" destOrd="0" presId="urn:microsoft.com/office/officeart/2005/8/layout/vList2"/>
    <dgm:cxn modelId="{EA137F52-4022-4FE4-9729-2BB3AB21574F}" type="presOf" srcId="{08BB9988-AF8A-4CCE-A3CF-F4E3215C3F87}" destId="{96156A3E-FFB6-4804-9CB1-3EB55DDC2E8E}" srcOrd="0" destOrd="0" presId="urn:microsoft.com/office/officeart/2005/8/layout/vList2"/>
    <dgm:cxn modelId="{CD968575-0AF2-4989-97C1-29005E0665C2}" srcId="{1207D395-7370-4DFE-8FD4-6F25A5E1F54B}" destId="{08BB9988-AF8A-4CCE-A3CF-F4E3215C3F87}" srcOrd="0" destOrd="0" parTransId="{F9364F47-5272-4CE4-BB3D-5D5C75D902FA}" sibTransId="{2DF4D109-326D-4852-93F7-313641270133}"/>
    <dgm:cxn modelId="{1513F058-8845-4D86-B4E5-03611DC3A118}" type="presOf" srcId="{618B86DD-E165-46DF-9D87-314DE7868CEB}" destId="{722234FA-521A-4FC0-9BBB-DFB4EA85AC61}" srcOrd="0" destOrd="0" presId="urn:microsoft.com/office/officeart/2005/8/layout/vList2"/>
    <dgm:cxn modelId="{86869E88-E816-48F5-A56D-236D98547009}" type="presOf" srcId="{0B69BD76-5CB5-4D85-AF4D-1B7968C347C6}" destId="{96156A3E-FFB6-4804-9CB1-3EB55DDC2E8E}" srcOrd="0" destOrd="1" presId="urn:microsoft.com/office/officeart/2005/8/layout/vList2"/>
    <dgm:cxn modelId="{4F68F6B3-8868-4CF2-AC4B-06E24E2CD964}" type="presOf" srcId="{B746662A-B8CC-48A1-A87B-BD7A316FD4BB}" destId="{96156A3E-FFB6-4804-9CB1-3EB55DDC2E8E}" srcOrd="0" destOrd="2" presId="urn:microsoft.com/office/officeart/2005/8/layout/vList2"/>
    <dgm:cxn modelId="{3CAB0BC3-2EA5-45FC-8D69-0EA7D6B033A4}" srcId="{618B86DD-E165-46DF-9D87-314DE7868CEB}" destId="{1207D395-7370-4DFE-8FD4-6F25A5E1F54B}" srcOrd="2" destOrd="0" parTransId="{C355A4E0-3BAF-476F-8742-3AE58D330C3F}" sibTransId="{168F9A18-D0AB-42C8-91FD-761D1986CE18}"/>
    <dgm:cxn modelId="{A351E8E1-959D-43B3-8505-E0577EFBF24F}" srcId="{618B86DD-E165-46DF-9D87-314DE7868CEB}" destId="{96744275-35AB-4BDD-A2C5-484DB163AC5A}" srcOrd="1" destOrd="0" parTransId="{DA264009-9EBA-42A0-976C-5FF44392C009}" sibTransId="{7A1246B9-4FF6-4E6A-A206-7315A41531A0}"/>
    <dgm:cxn modelId="{12FA3F55-35DD-44E2-A03A-AC24FFF78947}" type="presParOf" srcId="{722234FA-521A-4FC0-9BBB-DFB4EA85AC61}" destId="{FA86F664-20F2-4EE4-A1A9-8510E0373EC5}" srcOrd="0" destOrd="0" presId="urn:microsoft.com/office/officeart/2005/8/layout/vList2"/>
    <dgm:cxn modelId="{91C5FFD9-BB78-44E7-81C1-4899D17F8A07}" type="presParOf" srcId="{722234FA-521A-4FC0-9BBB-DFB4EA85AC61}" destId="{45E28508-72B8-43EF-B6C1-920386C24B36}" srcOrd="1" destOrd="0" presId="urn:microsoft.com/office/officeart/2005/8/layout/vList2"/>
    <dgm:cxn modelId="{25DD2E9F-C6A0-448D-A0C4-155AF2D4EB81}" type="presParOf" srcId="{722234FA-521A-4FC0-9BBB-DFB4EA85AC61}" destId="{1B622515-6C32-40D4-9EAE-CA1E6ADADAA9}" srcOrd="2" destOrd="0" presId="urn:microsoft.com/office/officeart/2005/8/layout/vList2"/>
    <dgm:cxn modelId="{79182853-5F58-4D73-9CB9-F0B5B3DD8F5E}" type="presParOf" srcId="{722234FA-521A-4FC0-9BBB-DFB4EA85AC61}" destId="{A73E3FD7-ABDC-4423-A589-392FFE72C968}" srcOrd="3" destOrd="0" presId="urn:microsoft.com/office/officeart/2005/8/layout/vList2"/>
    <dgm:cxn modelId="{A86E06AC-D223-4CAC-A350-C8E3E37E964A}" type="presParOf" srcId="{722234FA-521A-4FC0-9BBB-DFB4EA85AC61}" destId="{3621B77D-82AD-4B47-9066-D19EF4A8B682}" srcOrd="4" destOrd="0" presId="urn:microsoft.com/office/officeart/2005/8/layout/vList2"/>
    <dgm:cxn modelId="{0F9A850C-1ADF-4166-AE65-F7801B21F7AA}" type="presParOf" srcId="{722234FA-521A-4FC0-9BBB-DFB4EA85AC61}" destId="{96156A3E-FFB6-4804-9CB1-3EB55DDC2E8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7C1B0F-FB33-48FF-99FA-BA7E0A32B26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9CA487-6A2D-4D53-B79B-9421DF67EB0A}">
      <dgm:prSet/>
      <dgm:spPr/>
      <dgm:t>
        <a:bodyPr/>
        <a:lstStyle/>
        <a:p>
          <a:r>
            <a:rPr lang="sk-SK"/>
            <a:t>Výhody:</a:t>
          </a:r>
          <a:endParaRPr lang="en-US"/>
        </a:p>
      </dgm:t>
    </dgm:pt>
    <dgm:pt modelId="{FCE179CF-172D-4C87-8834-05E74C0B8F92}" type="parTrans" cxnId="{1E6F9FC1-1B14-4D31-A24E-A1345071F237}">
      <dgm:prSet/>
      <dgm:spPr/>
      <dgm:t>
        <a:bodyPr/>
        <a:lstStyle/>
        <a:p>
          <a:endParaRPr lang="en-US"/>
        </a:p>
      </dgm:t>
    </dgm:pt>
    <dgm:pt modelId="{7101B1B1-8DBA-413A-BC86-8097386559C6}" type="sibTrans" cxnId="{1E6F9FC1-1B14-4D31-A24E-A1345071F237}">
      <dgm:prSet/>
      <dgm:spPr/>
      <dgm:t>
        <a:bodyPr/>
        <a:lstStyle/>
        <a:p>
          <a:endParaRPr lang="en-US"/>
        </a:p>
      </dgm:t>
    </dgm:pt>
    <dgm:pt modelId="{7A503310-06D9-46C4-9ABA-D42FBFEA719A}">
      <dgm:prSet/>
      <dgm:spPr/>
      <dgm:t>
        <a:bodyPr/>
        <a:lstStyle/>
        <a:p>
          <a:r>
            <a:rPr lang="sk-SK"/>
            <a:t>Prístup na európsky trh</a:t>
          </a:r>
          <a:endParaRPr lang="en-US"/>
        </a:p>
      </dgm:t>
    </dgm:pt>
    <dgm:pt modelId="{0A2D4AB0-3B43-4FFC-BB73-5116D229DDC8}" type="parTrans" cxnId="{36F1E3FA-90D4-457B-A2F3-B5852E3DFF72}">
      <dgm:prSet/>
      <dgm:spPr/>
      <dgm:t>
        <a:bodyPr/>
        <a:lstStyle/>
        <a:p>
          <a:endParaRPr lang="en-US"/>
        </a:p>
      </dgm:t>
    </dgm:pt>
    <dgm:pt modelId="{FECD59E1-9F5B-4BC3-BDC7-52FE2F297C5D}" type="sibTrans" cxnId="{36F1E3FA-90D4-457B-A2F3-B5852E3DFF72}">
      <dgm:prSet/>
      <dgm:spPr/>
      <dgm:t>
        <a:bodyPr/>
        <a:lstStyle/>
        <a:p>
          <a:endParaRPr lang="en-US"/>
        </a:p>
      </dgm:t>
    </dgm:pt>
    <dgm:pt modelId="{FE0DB9D9-B397-41E2-9EB9-A9787E07F1AC}">
      <dgm:prSet/>
      <dgm:spPr/>
      <dgm:t>
        <a:bodyPr/>
        <a:lstStyle/>
        <a:p>
          <a:r>
            <a:rPr lang="sk-SK"/>
            <a:t>Právo voľného pohybu</a:t>
          </a:r>
          <a:endParaRPr lang="en-US"/>
        </a:p>
      </dgm:t>
    </dgm:pt>
    <dgm:pt modelId="{0FDAF9D3-5A9B-4FD1-A6FB-52B42952F6BB}" type="parTrans" cxnId="{A13C2268-D148-42C6-A8B2-E1613B846132}">
      <dgm:prSet/>
      <dgm:spPr/>
      <dgm:t>
        <a:bodyPr/>
        <a:lstStyle/>
        <a:p>
          <a:endParaRPr lang="en-US"/>
        </a:p>
      </dgm:t>
    </dgm:pt>
    <dgm:pt modelId="{114DB820-A694-45B3-AF27-48ED847A40ED}" type="sibTrans" cxnId="{A13C2268-D148-42C6-A8B2-E1613B846132}">
      <dgm:prSet/>
      <dgm:spPr/>
      <dgm:t>
        <a:bodyPr/>
        <a:lstStyle/>
        <a:p>
          <a:endParaRPr lang="en-US"/>
        </a:p>
      </dgm:t>
    </dgm:pt>
    <dgm:pt modelId="{16C90E36-E7F9-433C-A557-AB5A962E19A4}">
      <dgm:prSet/>
      <dgm:spPr/>
      <dgm:t>
        <a:bodyPr/>
        <a:lstStyle/>
        <a:p>
          <a:r>
            <a:rPr lang="sk-SK" dirty="0"/>
            <a:t>Dotácie</a:t>
          </a:r>
          <a:endParaRPr lang="en-US" dirty="0"/>
        </a:p>
      </dgm:t>
    </dgm:pt>
    <dgm:pt modelId="{0BCDF46B-B42B-4664-B408-30041D6533F3}" type="parTrans" cxnId="{EDA7ACC3-89B2-4D9A-8D9C-907F67428128}">
      <dgm:prSet/>
      <dgm:spPr/>
      <dgm:t>
        <a:bodyPr/>
        <a:lstStyle/>
        <a:p>
          <a:endParaRPr lang="en-US"/>
        </a:p>
      </dgm:t>
    </dgm:pt>
    <dgm:pt modelId="{6FB2FDD8-953A-44EC-9E0C-F61D109004A2}" type="sibTrans" cxnId="{EDA7ACC3-89B2-4D9A-8D9C-907F67428128}">
      <dgm:prSet/>
      <dgm:spPr/>
      <dgm:t>
        <a:bodyPr/>
        <a:lstStyle/>
        <a:p>
          <a:endParaRPr lang="en-US"/>
        </a:p>
      </dgm:t>
    </dgm:pt>
    <dgm:pt modelId="{00BACD0E-E3C8-4C70-85ED-A85D0C4BD105}">
      <dgm:prSet/>
      <dgm:spPr/>
      <dgm:t>
        <a:bodyPr/>
        <a:lstStyle/>
        <a:p>
          <a:r>
            <a:rPr lang="sk-SK"/>
            <a:t>Nevýhody:</a:t>
          </a:r>
          <a:endParaRPr lang="en-US"/>
        </a:p>
      </dgm:t>
    </dgm:pt>
    <dgm:pt modelId="{0D4B7D4F-3745-4995-B0F6-4DF2897E526F}" type="parTrans" cxnId="{1529CDD7-FB4C-49D2-AB84-91500BE4E66D}">
      <dgm:prSet/>
      <dgm:spPr/>
      <dgm:t>
        <a:bodyPr/>
        <a:lstStyle/>
        <a:p>
          <a:endParaRPr lang="en-US"/>
        </a:p>
      </dgm:t>
    </dgm:pt>
    <dgm:pt modelId="{F90598D0-AAC7-4F42-8749-FAA49C0927B5}" type="sibTrans" cxnId="{1529CDD7-FB4C-49D2-AB84-91500BE4E66D}">
      <dgm:prSet/>
      <dgm:spPr/>
      <dgm:t>
        <a:bodyPr/>
        <a:lstStyle/>
        <a:p>
          <a:endParaRPr lang="en-US"/>
        </a:p>
      </dgm:t>
    </dgm:pt>
    <dgm:pt modelId="{ABED21E2-9CDA-4705-BF1E-725C56A6A18F}">
      <dgm:prSet/>
      <dgm:spPr/>
      <dgm:t>
        <a:bodyPr/>
        <a:lstStyle/>
        <a:p>
          <a:r>
            <a:rPr lang="sk-SK"/>
            <a:t>Zvýšenie nákladov (potrebné splnenie noriem EÚ)</a:t>
          </a:r>
          <a:endParaRPr lang="en-US"/>
        </a:p>
      </dgm:t>
    </dgm:pt>
    <dgm:pt modelId="{D3EA4D7B-F642-4D5B-ACD3-AD5FD707C707}" type="parTrans" cxnId="{E4A9144B-3C50-4D13-BBDA-203C08AFB334}">
      <dgm:prSet/>
      <dgm:spPr/>
      <dgm:t>
        <a:bodyPr/>
        <a:lstStyle/>
        <a:p>
          <a:endParaRPr lang="en-US"/>
        </a:p>
      </dgm:t>
    </dgm:pt>
    <dgm:pt modelId="{4386ABB6-C7F2-44FD-9E3C-8F9856A4B9EE}" type="sibTrans" cxnId="{E4A9144B-3C50-4D13-BBDA-203C08AFB334}">
      <dgm:prSet/>
      <dgm:spPr/>
      <dgm:t>
        <a:bodyPr/>
        <a:lstStyle/>
        <a:p>
          <a:endParaRPr lang="en-US"/>
        </a:p>
      </dgm:t>
    </dgm:pt>
    <dgm:pt modelId="{37BA6BDF-4DAE-44A7-B7CB-BDADC807DC24}">
      <dgm:prSet/>
      <dgm:spPr/>
      <dgm:t>
        <a:bodyPr/>
        <a:lstStyle/>
        <a:p>
          <a:r>
            <a:rPr lang="sk-SK" dirty="0"/>
            <a:t>Zvýšenie konkurencie</a:t>
          </a:r>
          <a:endParaRPr lang="en-US" dirty="0"/>
        </a:p>
      </dgm:t>
    </dgm:pt>
    <dgm:pt modelId="{D251B179-7ACB-4E7B-936B-CB7600C6BF36}" type="parTrans" cxnId="{6E82B873-3DCB-4EBE-B59B-A32D82BF8107}">
      <dgm:prSet/>
      <dgm:spPr/>
      <dgm:t>
        <a:bodyPr/>
        <a:lstStyle/>
        <a:p>
          <a:endParaRPr lang="en-US"/>
        </a:p>
      </dgm:t>
    </dgm:pt>
    <dgm:pt modelId="{FF52669F-D135-4253-9836-0A51F90A6146}" type="sibTrans" cxnId="{6E82B873-3DCB-4EBE-B59B-A32D82BF8107}">
      <dgm:prSet/>
      <dgm:spPr/>
      <dgm:t>
        <a:bodyPr/>
        <a:lstStyle/>
        <a:p>
          <a:endParaRPr lang="en-US"/>
        </a:p>
      </dgm:t>
    </dgm:pt>
    <dgm:pt modelId="{3E24B53C-85BC-43D2-B704-66F9FD918081}">
      <dgm:prSet/>
      <dgm:spPr/>
      <dgm:t>
        <a:bodyPr/>
        <a:lstStyle/>
        <a:p>
          <a:r>
            <a:rPr lang="sk-SK" dirty="0"/>
            <a:t>Vyššia kvalita výrobkov</a:t>
          </a:r>
          <a:endParaRPr lang="en-US" dirty="0"/>
        </a:p>
      </dgm:t>
    </dgm:pt>
    <dgm:pt modelId="{7DF6161E-1F2F-402B-A848-E644D2A82847}" type="parTrans" cxnId="{2E1BCA25-F470-409C-8A43-4CEC79D48D88}">
      <dgm:prSet/>
      <dgm:spPr/>
      <dgm:t>
        <a:bodyPr/>
        <a:lstStyle/>
        <a:p>
          <a:endParaRPr lang="en-GB"/>
        </a:p>
      </dgm:t>
    </dgm:pt>
    <dgm:pt modelId="{F5832EAB-445F-4E9F-9D1B-B4F53A10AF41}" type="sibTrans" cxnId="{2E1BCA25-F470-409C-8A43-4CEC79D48D88}">
      <dgm:prSet/>
      <dgm:spPr/>
      <dgm:t>
        <a:bodyPr/>
        <a:lstStyle/>
        <a:p>
          <a:endParaRPr lang="en-GB"/>
        </a:p>
      </dgm:t>
    </dgm:pt>
    <dgm:pt modelId="{6BB8E2EB-8EB6-44A5-9285-962844C23D6D}">
      <dgm:prSet/>
      <dgm:spPr/>
      <dgm:t>
        <a:bodyPr/>
        <a:lstStyle/>
        <a:p>
          <a:r>
            <a:rPr lang="sk-SK" dirty="0"/>
            <a:t>Odliv mozgov</a:t>
          </a:r>
          <a:endParaRPr lang="en-US" dirty="0"/>
        </a:p>
      </dgm:t>
    </dgm:pt>
    <dgm:pt modelId="{B7393091-9B5E-4776-AC13-F66D80647723}" type="parTrans" cxnId="{87C2C872-B698-4E43-ACA2-F6D75698B538}">
      <dgm:prSet/>
      <dgm:spPr/>
      <dgm:t>
        <a:bodyPr/>
        <a:lstStyle/>
        <a:p>
          <a:endParaRPr lang="en-GB"/>
        </a:p>
      </dgm:t>
    </dgm:pt>
    <dgm:pt modelId="{F49A4AEA-363A-4281-A3CA-0B149232A4FE}" type="sibTrans" cxnId="{87C2C872-B698-4E43-ACA2-F6D75698B538}">
      <dgm:prSet/>
      <dgm:spPr/>
      <dgm:t>
        <a:bodyPr/>
        <a:lstStyle/>
        <a:p>
          <a:endParaRPr lang="en-GB"/>
        </a:p>
      </dgm:t>
    </dgm:pt>
    <dgm:pt modelId="{50B77B90-78E7-46FD-B5E7-B21054515CB8}">
      <dgm:prSet/>
      <dgm:spPr/>
      <dgm:t>
        <a:bodyPr/>
        <a:lstStyle/>
        <a:p>
          <a:r>
            <a:rPr lang="sk-SK" dirty="0"/>
            <a:t>ERASMUS Mobility</a:t>
          </a:r>
          <a:endParaRPr lang="en-US" dirty="0"/>
        </a:p>
      </dgm:t>
    </dgm:pt>
    <dgm:pt modelId="{6783EC1F-6FAF-44AD-B444-F7C486A64E75}" type="parTrans" cxnId="{0FEBD1D0-2E3D-4DC6-8B55-E062918164E5}">
      <dgm:prSet/>
      <dgm:spPr/>
    </dgm:pt>
    <dgm:pt modelId="{32D91DD0-3B22-4DD9-B2A9-6420CB762644}" type="sibTrans" cxnId="{0FEBD1D0-2E3D-4DC6-8B55-E062918164E5}">
      <dgm:prSet/>
      <dgm:spPr/>
    </dgm:pt>
    <dgm:pt modelId="{AC51611A-B36A-4F4B-B147-E8E75EB12479}" type="pres">
      <dgm:prSet presAssocID="{4A7C1B0F-FB33-48FF-99FA-BA7E0A32B261}" presName="linear" presStyleCnt="0">
        <dgm:presLayoutVars>
          <dgm:dir/>
          <dgm:animLvl val="lvl"/>
          <dgm:resizeHandles val="exact"/>
        </dgm:presLayoutVars>
      </dgm:prSet>
      <dgm:spPr/>
    </dgm:pt>
    <dgm:pt modelId="{124E2CD1-F537-4C92-89A1-CE432F48A0AC}" type="pres">
      <dgm:prSet presAssocID="{889CA487-6A2D-4D53-B79B-9421DF67EB0A}" presName="parentLin" presStyleCnt="0"/>
      <dgm:spPr/>
    </dgm:pt>
    <dgm:pt modelId="{09FEF270-4EB5-4A5E-B2F5-7FAC1E0ADFEE}" type="pres">
      <dgm:prSet presAssocID="{889CA487-6A2D-4D53-B79B-9421DF67EB0A}" presName="parentLeftMargin" presStyleLbl="node1" presStyleIdx="0" presStyleCnt="2"/>
      <dgm:spPr/>
    </dgm:pt>
    <dgm:pt modelId="{E8BAFF08-7FB3-4589-ACDD-4C1943C3C038}" type="pres">
      <dgm:prSet presAssocID="{889CA487-6A2D-4D53-B79B-9421DF67EB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ECC3941-AAD9-4EB9-A489-EE5FC3898360}" type="pres">
      <dgm:prSet presAssocID="{889CA487-6A2D-4D53-B79B-9421DF67EB0A}" presName="negativeSpace" presStyleCnt="0"/>
      <dgm:spPr/>
    </dgm:pt>
    <dgm:pt modelId="{440C07AD-F624-4949-825E-93904E22B3CD}" type="pres">
      <dgm:prSet presAssocID="{889CA487-6A2D-4D53-B79B-9421DF67EB0A}" presName="childText" presStyleLbl="conFgAcc1" presStyleIdx="0" presStyleCnt="2">
        <dgm:presLayoutVars>
          <dgm:bulletEnabled val="1"/>
        </dgm:presLayoutVars>
      </dgm:prSet>
      <dgm:spPr/>
    </dgm:pt>
    <dgm:pt modelId="{8A1828C7-905C-4E16-881E-79F569F2F774}" type="pres">
      <dgm:prSet presAssocID="{7101B1B1-8DBA-413A-BC86-8097386559C6}" presName="spaceBetweenRectangles" presStyleCnt="0"/>
      <dgm:spPr/>
    </dgm:pt>
    <dgm:pt modelId="{A2F3D995-0F9D-44E2-B3DE-C76EDDE46C29}" type="pres">
      <dgm:prSet presAssocID="{00BACD0E-E3C8-4C70-85ED-A85D0C4BD105}" presName="parentLin" presStyleCnt="0"/>
      <dgm:spPr/>
    </dgm:pt>
    <dgm:pt modelId="{408BF244-B276-4B86-9483-F8D2C372BF98}" type="pres">
      <dgm:prSet presAssocID="{00BACD0E-E3C8-4C70-85ED-A85D0C4BD105}" presName="parentLeftMargin" presStyleLbl="node1" presStyleIdx="0" presStyleCnt="2"/>
      <dgm:spPr/>
    </dgm:pt>
    <dgm:pt modelId="{BBEF7BA3-B119-46B8-AFD6-B7D32B8818E8}" type="pres">
      <dgm:prSet presAssocID="{00BACD0E-E3C8-4C70-85ED-A85D0C4BD10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258699-0DDD-4AAF-B5D9-19AF2D04B684}" type="pres">
      <dgm:prSet presAssocID="{00BACD0E-E3C8-4C70-85ED-A85D0C4BD105}" presName="negativeSpace" presStyleCnt="0"/>
      <dgm:spPr/>
    </dgm:pt>
    <dgm:pt modelId="{0FD81F99-7B92-4E1F-9842-EEF87FA1EA9E}" type="pres">
      <dgm:prSet presAssocID="{00BACD0E-E3C8-4C70-85ED-A85D0C4BD10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0790012-652C-4433-B1C7-955C61DC0589}" type="presOf" srcId="{ABED21E2-9CDA-4705-BF1E-725C56A6A18F}" destId="{0FD81F99-7B92-4E1F-9842-EEF87FA1EA9E}" srcOrd="0" destOrd="0" presId="urn:microsoft.com/office/officeart/2005/8/layout/list1"/>
    <dgm:cxn modelId="{532BD924-4F9B-492A-824F-12E2AA91B4AD}" type="presOf" srcId="{6BB8E2EB-8EB6-44A5-9285-962844C23D6D}" destId="{0FD81F99-7B92-4E1F-9842-EEF87FA1EA9E}" srcOrd="0" destOrd="2" presId="urn:microsoft.com/office/officeart/2005/8/layout/list1"/>
    <dgm:cxn modelId="{2E1BCA25-F470-409C-8A43-4CEC79D48D88}" srcId="{889CA487-6A2D-4D53-B79B-9421DF67EB0A}" destId="{3E24B53C-85BC-43D2-B704-66F9FD918081}" srcOrd="3" destOrd="0" parTransId="{7DF6161E-1F2F-402B-A848-E644D2A82847}" sibTransId="{F5832EAB-445F-4E9F-9D1B-B4F53A10AF41}"/>
    <dgm:cxn modelId="{8125783A-DED3-48ED-8DCE-B77A703C6C87}" type="presOf" srcId="{50B77B90-78E7-46FD-B5E7-B21054515CB8}" destId="{440C07AD-F624-4949-825E-93904E22B3CD}" srcOrd="0" destOrd="4" presId="urn:microsoft.com/office/officeart/2005/8/layout/list1"/>
    <dgm:cxn modelId="{A13C2268-D148-42C6-A8B2-E1613B846132}" srcId="{889CA487-6A2D-4D53-B79B-9421DF67EB0A}" destId="{FE0DB9D9-B397-41E2-9EB9-A9787E07F1AC}" srcOrd="1" destOrd="0" parTransId="{0FDAF9D3-5A9B-4FD1-A6FB-52B42952F6BB}" sibTransId="{114DB820-A694-45B3-AF27-48ED847A40ED}"/>
    <dgm:cxn modelId="{E4A9144B-3C50-4D13-BBDA-203C08AFB334}" srcId="{00BACD0E-E3C8-4C70-85ED-A85D0C4BD105}" destId="{ABED21E2-9CDA-4705-BF1E-725C56A6A18F}" srcOrd="0" destOrd="0" parTransId="{D3EA4D7B-F642-4D5B-ACD3-AD5FD707C707}" sibTransId="{4386ABB6-C7F2-44FD-9E3C-8F9856A4B9EE}"/>
    <dgm:cxn modelId="{87C2C872-B698-4E43-ACA2-F6D75698B538}" srcId="{00BACD0E-E3C8-4C70-85ED-A85D0C4BD105}" destId="{6BB8E2EB-8EB6-44A5-9285-962844C23D6D}" srcOrd="2" destOrd="0" parTransId="{B7393091-9B5E-4776-AC13-F66D80647723}" sibTransId="{F49A4AEA-363A-4281-A3CA-0B149232A4FE}"/>
    <dgm:cxn modelId="{6E82B873-3DCB-4EBE-B59B-A32D82BF8107}" srcId="{00BACD0E-E3C8-4C70-85ED-A85D0C4BD105}" destId="{37BA6BDF-4DAE-44A7-B7CB-BDADC807DC24}" srcOrd="1" destOrd="0" parTransId="{D251B179-7ACB-4E7B-936B-CB7600C6BF36}" sibTransId="{FF52669F-D135-4253-9836-0A51F90A6146}"/>
    <dgm:cxn modelId="{E65F698E-4030-469D-9408-E7FE8AA58C73}" type="presOf" srcId="{889CA487-6A2D-4D53-B79B-9421DF67EB0A}" destId="{E8BAFF08-7FB3-4589-ACDD-4C1943C3C038}" srcOrd="1" destOrd="0" presId="urn:microsoft.com/office/officeart/2005/8/layout/list1"/>
    <dgm:cxn modelId="{11A8E396-AADC-468A-BB37-EF7B21D5B319}" type="presOf" srcId="{7A503310-06D9-46C4-9ABA-D42FBFEA719A}" destId="{440C07AD-F624-4949-825E-93904E22B3CD}" srcOrd="0" destOrd="0" presId="urn:microsoft.com/office/officeart/2005/8/layout/list1"/>
    <dgm:cxn modelId="{CE64AC98-C1D8-4695-896C-E1C6325292ED}" type="presOf" srcId="{4A7C1B0F-FB33-48FF-99FA-BA7E0A32B261}" destId="{AC51611A-B36A-4F4B-B147-E8E75EB12479}" srcOrd="0" destOrd="0" presId="urn:microsoft.com/office/officeart/2005/8/layout/list1"/>
    <dgm:cxn modelId="{C8CE44A4-E0EE-4566-9989-58D241E43C72}" type="presOf" srcId="{889CA487-6A2D-4D53-B79B-9421DF67EB0A}" destId="{09FEF270-4EB5-4A5E-B2F5-7FAC1E0ADFEE}" srcOrd="0" destOrd="0" presId="urn:microsoft.com/office/officeart/2005/8/layout/list1"/>
    <dgm:cxn modelId="{4DAA30A5-2128-4440-A366-D7FFD8E45272}" type="presOf" srcId="{16C90E36-E7F9-433C-A557-AB5A962E19A4}" destId="{440C07AD-F624-4949-825E-93904E22B3CD}" srcOrd="0" destOrd="2" presId="urn:microsoft.com/office/officeart/2005/8/layout/list1"/>
    <dgm:cxn modelId="{595607BB-F98C-4FA4-8C25-FEB72B9CF38B}" type="presOf" srcId="{FE0DB9D9-B397-41E2-9EB9-A9787E07F1AC}" destId="{440C07AD-F624-4949-825E-93904E22B3CD}" srcOrd="0" destOrd="1" presId="urn:microsoft.com/office/officeart/2005/8/layout/list1"/>
    <dgm:cxn modelId="{1E6F9FC1-1B14-4D31-A24E-A1345071F237}" srcId="{4A7C1B0F-FB33-48FF-99FA-BA7E0A32B261}" destId="{889CA487-6A2D-4D53-B79B-9421DF67EB0A}" srcOrd="0" destOrd="0" parTransId="{FCE179CF-172D-4C87-8834-05E74C0B8F92}" sibTransId="{7101B1B1-8DBA-413A-BC86-8097386559C6}"/>
    <dgm:cxn modelId="{EDA7ACC3-89B2-4D9A-8D9C-907F67428128}" srcId="{889CA487-6A2D-4D53-B79B-9421DF67EB0A}" destId="{16C90E36-E7F9-433C-A557-AB5A962E19A4}" srcOrd="2" destOrd="0" parTransId="{0BCDF46B-B42B-4664-B408-30041D6533F3}" sibTransId="{6FB2FDD8-953A-44EC-9E0C-F61D109004A2}"/>
    <dgm:cxn modelId="{E729AFCA-7211-470A-B53A-53F8C8AA935A}" type="presOf" srcId="{00BACD0E-E3C8-4C70-85ED-A85D0C4BD105}" destId="{408BF244-B276-4B86-9483-F8D2C372BF98}" srcOrd="0" destOrd="0" presId="urn:microsoft.com/office/officeart/2005/8/layout/list1"/>
    <dgm:cxn modelId="{5330CECE-AEDC-4FCE-9E4C-613174F305BE}" type="presOf" srcId="{37BA6BDF-4DAE-44A7-B7CB-BDADC807DC24}" destId="{0FD81F99-7B92-4E1F-9842-EEF87FA1EA9E}" srcOrd="0" destOrd="1" presId="urn:microsoft.com/office/officeart/2005/8/layout/list1"/>
    <dgm:cxn modelId="{0FEBD1D0-2E3D-4DC6-8B55-E062918164E5}" srcId="{889CA487-6A2D-4D53-B79B-9421DF67EB0A}" destId="{50B77B90-78E7-46FD-B5E7-B21054515CB8}" srcOrd="4" destOrd="0" parTransId="{6783EC1F-6FAF-44AD-B444-F7C486A64E75}" sibTransId="{32D91DD0-3B22-4DD9-B2A9-6420CB762644}"/>
    <dgm:cxn modelId="{1529CDD7-FB4C-49D2-AB84-91500BE4E66D}" srcId="{4A7C1B0F-FB33-48FF-99FA-BA7E0A32B261}" destId="{00BACD0E-E3C8-4C70-85ED-A85D0C4BD105}" srcOrd="1" destOrd="0" parTransId="{0D4B7D4F-3745-4995-B0F6-4DF2897E526F}" sibTransId="{F90598D0-AAC7-4F42-8749-FAA49C0927B5}"/>
    <dgm:cxn modelId="{348E45EC-3312-4054-AF69-D6CB388DDE17}" type="presOf" srcId="{00BACD0E-E3C8-4C70-85ED-A85D0C4BD105}" destId="{BBEF7BA3-B119-46B8-AFD6-B7D32B8818E8}" srcOrd="1" destOrd="0" presId="urn:microsoft.com/office/officeart/2005/8/layout/list1"/>
    <dgm:cxn modelId="{AF0B65EE-4A1A-4DE3-BA4A-A250F043ECB6}" type="presOf" srcId="{3E24B53C-85BC-43D2-B704-66F9FD918081}" destId="{440C07AD-F624-4949-825E-93904E22B3CD}" srcOrd="0" destOrd="3" presId="urn:microsoft.com/office/officeart/2005/8/layout/list1"/>
    <dgm:cxn modelId="{36F1E3FA-90D4-457B-A2F3-B5852E3DFF72}" srcId="{889CA487-6A2D-4D53-B79B-9421DF67EB0A}" destId="{7A503310-06D9-46C4-9ABA-D42FBFEA719A}" srcOrd="0" destOrd="0" parTransId="{0A2D4AB0-3B43-4FFC-BB73-5116D229DDC8}" sibTransId="{FECD59E1-9F5B-4BC3-BDC7-52FE2F297C5D}"/>
    <dgm:cxn modelId="{59D29A49-61B3-40EC-A2FB-01F4A1B6BD33}" type="presParOf" srcId="{AC51611A-B36A-4F4B-B147-E8E75EB12479}" destId="{124E2CD1-F537-4C92-89A1-CE432F48A0AC}" srcOrd="0" destOrd="0" presId="urn:microsoft.com/office/officeart/2005/8/layout/list1"/>
    <dgm:cxn modelId="{F09EF310-5CC1-460E-B447-625A6CC7206B}" type="presParOf" srcId="{124E2CD1-F537-4C92-89A1-CE432F48A0AC}" destId="{09FEF270-4EB5-4A5E-B2F5-7FAC1E0ADFEE}" srcOrd="0" destOrd="0" presId="urn:microsoft.com/office/officeart/2005/8/layout/list1"/>
    <dgm:cxn modelId="{810325D7-5A1B-4DB2-A1D1-115594DA88FF}" type="presParOf" srcId="{124E2CD1-F537-4C92-89A1-CE432F48A0AC}" destId="{E8BAFF08-7FB3-4589-ACDD-4C1943C3C038}" srcOrd="1" destOrd="0" presId="urn:microsoft.com/office/officeart/2005/8/layout/list1"/>
    <dgm:cxn modelId="{57CAABFC-A1FE-4F69-8A76-3C77E6406C10}" type="presParOf" srcId="{AC51611A-B36A-4F4B-B147-E8E75EB12479}" destId="{DECC3941-AAD9-4EB9-A489-EE5FC3898360}" srcOrd="1" destOrd="0" presId="urn:microsoft.com/office/officeart/2005/8/layout/list1"/>
    <dgm:cxn modelId="{DC36D7F6-B6CA-4EDD-B126-6BA86FED52A4}" type="presParOf" srcId="{AC51611A-B36A-4F4B-B147-E8E75EB12479}" destId="{440C07AD-F624-4949-825E-93904E22B3CD}" srcOrd="2" destOrd="0" presId="urn:microsoft.com/office/officeart/2005/8/layout/list1"/>
    <dgm:cxn modelId="{22E9B1B7-646E-4A1B-93DD-62355CA62CC4}" type="presParOf" srcId="{AC51611A-B36A-4F4B-B147-E8E75EB12479}" destId="{8A1828C7-905C-4E16-881E-79F569F2F774}" srcOrd="3" destOrd="0" presId="urn:microsoft.com/office/officeart/2005/8/layout/list1"/>
    <dgm:cxn modelId="{1EEEC9FB-10AC-4701-85CE-B10BCB4087E0}" type="presParOf" srcId="{AC51611A-B36A-4F4B-B147-E8E75EB12479}" destId="{A2F3D995-0F9D-44E2-B3DE-C76EDDE46C29}" srcOrd="4" destOrd="0" presId="urn:microsoft.com/office/officeart/2005/8/layout/list1"/>
    <dgm:cxn modelId="{03E60B33-AA84-4B74-9795-62AA8DC96E91}" type="presParOf" srcId="{A2F3D995-0F9D-44E2-B3DE-C76EDDE46C29}" destId="{408BF244-B276-4B86-9483-F8D2C372BF98}" srcOrd="0" destOrd="0" presId="urn:microsoft.com/office/officeart/2005/8/layout/list1"/>
    <dgm:cxn modelId="{0BAB5A0B-8484-4DD8-9B61-EC3A572A67DF}" type="presParOf" srcId="{A2F3D995-0F9D-44E2-B3DE-C76EDDE46C29}" destId="{BBEF7BA3-B119-46B8-AFD6-B7D32B8818E8}" srcOrd="1" destOrd="0" presId="urn:microsoft.com/office/officeart/2005/8/layout/list1"/>
    <dgm:cxn modelId="{16B49A21-ADF8-45BC-94B4-03CF16CF320E}" type="presParOf" srcId="{AC51611A-B36A-4F4B-B147-E8E75EB12479}" destId="{A0258699-0DDD-4AAF-B5D9-19AF2D04B684}" srcOrd="5" destOrd="0" presId="urn:microsoft.com/office/officeart/2005/8/layout/list1"/>
    <dgm:cxn modelId="{34302695-A5FE-4382-BF96-B0D1581AA171}" type="presParOf" srcId="{AC51611A-B36A-4F4B-B147-E8E75EB12479}" destId="{0FD81F99-7B92-4E1F-9842-EEF87FA1EA9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6F664-20F2-4EE4-A1A9-8510E0373EC5}">
      <dsp:nvSpPr>
        <dsp:cNvPr id="0" name=""/>
        <dsp:cNvSpPr/>
      </dsp:nvSpPr>
      <dsp:spPr>
        <a:xfrm>
          <a:off x="0" y="88973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/>
            <a:t>1993 – Kodaň</a:t>
          </a:r>
          <a:endParaRPr lang="en-US" sz="2600" kern="1200"/>
        </a:p>
      </dsp:txBody>
      <dsp:txXfrm>
        <a:off x="30442" y="119415"/>
        <a:ext cx="10454716" cy="562726"/>
      </dsp:txXfrm>
    </dsp:sp>
    <dsp:sp modelId="{1B622515-6C32-40D4-9EAE-CA1E6ADADAA9}">
      <dsp:nvSpPr>
        <dsp:cNvPr id="0" name=""/>
        <dsp:cNvSpPr/>
      </dsp:nvSpPr>
      <dsp:spPr>
        <a:xfrm>
          <a:off x="0" y="787464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 dirty="0"/>
            <a:t>Posilnené 1995 – Madrid</a:t>
          </a:r>
          <a:endParaRPr lang="en-US" sz="2600" kern="1200" dirty="0"/>
        </a:p>
      </dsp:txBody>
      <dsp:txXfrm>
        <a:off x="30442" y="817906"/>
        <a:ext cx="10454716" cy="562726"/>
      </dsp:txXfrm>
    </dsp:sp>
    <dsp:sp modelId="{3621B77D-82AD-4B47-9066-D19EF4A8B682}">
      <dsp:nvSpPr>
        <dsp:cNvPr id="0" name=""/>
        <dsp:cNvSpPr/>
      </dsp:nvSpPr>
      <dsp:spPr>
        <a:xfrm>
          <a:off x="0" y="1485954"/>
          <a:ext cx="10515600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600" kern="1200"/>
            <a:t>Patria medzi ne:</a:t>
          </a:r>
          <a:endParaRPr lang="en-US" sz="2600" kern="1200"/>
        </a:p>
      </dsp:txBody>
      <dsp:txXfrm>
        <a:off x="30442" y="1516396"/>
        <a:ext cx="10454716" cy="562726"/>
      </dsp:txXfrm>
    </dsp:sp>
    <dsp:sp modelId="{96156A3E-FFB6-4804-9CB1-3EB55DDC2E8E}">
      <dsp:nvSpPr>
        <dsp:cNvPr id="0" name=""/>
        <dsp:cNvSpPr/>
      </dsp:nvSpPr>
      <dsp:spPr>
        <a:xfrm>
          <a:off x="0" y="2109564"/>
          <a:ext cx="10515600" cy="215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000" b="0" i="0" kern="1200"/>
            <a:t>stabilné inštitúcie, ktoré sú zárukou demokracie, právneho štátu, ľudských práv a rešpektovania a ochrany menšín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000" b="0" i="0" kern="1200"/>
            <a:t>fungujúce trhové hospodárstvo a schopnosť čeliť konkurenčnému tlaku a silám pôsobiacim na trhu v rámci EÚ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k-SK" sz="2000" b="0" i="0" kern="1200"/>
            <a:t>schopnosť prevziať povinnosti súvisiace s členstvom vrátane schopnosti účinne vykonávať pravidlá, normy a politiky, ktoré tvoria súbor právnych predpisov EÚ, a dodržiavanie cieľov politickej, hospodárskej a menovej únie</a:t>
          </a:r>
          <a:endParaRPr lang="en-US" sz="2000" kern="1200"/>
        </a:p>
      </dsp:txBody>
      <dsp:txXfrm>
        <a:off x="0" y="2109564"/>
        <a:ext cx="10515600" cy="2152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C07AD-F624-4949-825E-93904E22B3CD}">
      <dsp:nvSpPr>
        <dsp:cNvPr id="0" name=""/>
        <dsp:cNvSpPr/>
      </dsp:nvSpPr>
      <dsp:spPr>
        <a:xfrm>
          <a:off x="0" y="404197"/>
          <a:ext cx="6253721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437388" rIns="48535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100" kern="1200"/>
            <a:t>Prístup na európsky trh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100" kern="1200"/>
            <a:t>Právo voľného pohybu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100" kern="1200" dirty="0"/>
            <a:t>Dotácie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100" kern="1200" dirty="0"/>
            <a:t>Vyššia kvalita výrobkov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100" kern="1200" dirty="0"/>
            <a:t>ERASMUS Mobility</a:t>
          </a:r>
          <a:endParaRPr lang="en-US" sz="2100" kern="1200" dirty="0"/>
        </a:p>
      </dsp:txBody>
      <dsp:txXfrm>
        <a:off x="0" y="404197"/>
        <a:ext cx="6253721" cy="2249100"/>
      </dsp:txXfrm>
    </dsp:sp>
    <dsp:sp modelId="{E8BAFF08-7FB3-4589-ACDD-4C1943C3C038}">
      <dsp:nvSpPr>
        <dsp:cNvPr id="0" name=""/>
        <dsp:cNvSpPr/>
      </dsp:nvSpPr>
      <dsp:spPr>
        <a:xfrm>
          <a:off x="312686" y="94237"/>
          <a:ext cx="4377605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/>
            <a:t>Výhody:</a:t>
          </a:r>
          <a:endParaRPr lang="en-US" sz="2100" kern="1200"/>
        </a:p>
      </dsp:txBody>
      <dsp:txXfrm>
        <a:off x="342948" y="124499"/>
        <a:ext cx="4317081" cy="559396"/>
      </dsp:txXfrm>
    </dsp:sp>
    <dsp:sp modelId="{0FD81F99-7B92-4E1F-9842-EEF87FA1EA9E}">
      <dsp:nvSpPr>
        <dsp:cNvPr id="0" name=""/>
        <dsp:cNvSpPr/>
      </dsp:nvSpPr>
      <dsp:spPr>
        <a:xfrm>
          <a:off x="0" y="3076657"/>
          <a:ext cx="6253721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358" tIns="437388" rIns="485358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100" kern="1200"/>
            <a:t>Zvýšenie nákladov (potrebné splnenie noriem EÚ)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100" kern="1200" dirty="0"/>
            <a:t>Zvýšenie konkurencie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k-SK" sz="2100" kern="1200" dirty="0"/>
            <a:t>Odliv mozgov</a:t>
          </a:r>
          <a:endParaRPr lang="en-US" sz="2100" kern="1200" dirty="0"/>
        </a:p>
      </dsp:txBody>
      <dsp:txXfrm>
        <a:off x="0" y="3076657"/>
        <a:ext cx="6253721" cy="1885275"/>
      </dsp:txXfrm>
    </dsp:sp>
    <dsp:sp modelId="{BBEF7BA3-B119-46B8-AFD6-B7D32B8818E8}">
      <dsp:nvSpPr>
        <dsp:cNvPr id="0" name=""/>
        <dsp:cNvSpPr/>
      </dsp:nvSpPr>
      <dsp:spPr>
        <a:xfrm>
          <a:off x="312686" y="2766697"/>
          <a:ext cx="4377605" cy="6199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463" tIns="0" rIns="16546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100" kern="1200"/>
            <a:t>Nevýhody:</a:t>
          </a:r>
          <a:endParaRPr lang="en-US" sz="2100" kern="1200"/>
        </a:p>
      </dsp:txBody>
      <dsp:txXfrm>
        <a:off x="342948" y="2796959"/>
        <a:ext cx="4317081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FDEF8-9B76-4D72-A949-22C9CE7FF629}" type="datetimeFigureOut">
              <a:rPr lang="en-GB" smtClean="0"/>
              <a:t>25/10/2023</a:t>
            </a:fld>
            <a:endParaRPr lang="en-GB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07BA5-26A0-4CF8-B92C-57DCF2B07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81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15DA957-384B-ED18-0E61-938183DFF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2448A2F-F3EE-18D8-33C5-D235D5D69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CCB63BE6-48BD-A0B6-1156-D85799F4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93E8-D539-4DF8-A6A8-C2FD36A49523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F7253D78-2908-88FF-56E7-ED897615D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BD7D324-6B57-BA4C-5380-1597E45C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8AE-CBFE-4E59-90AA-5253FAABB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251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086E77-1E5D-BFB2-3156-901F6DF0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1920088A-203E-8715-F524-3FC45A46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4CA53A8-B08A-69E4-2C8F-A93F55836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C7E6C-FFEE-47C3-9B7F-0E2F12C95B2D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C898315-43F6-9DE6-239B-1E5033823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CC4B173-594F-5D33-F778-B9D7E9861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8AE-CBFE-4E59-90AA-5253FAABB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39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4A6F8B12-1F5E-D134-E2CD-878C6DAC3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C86A55B0-A089-E8F5-24E7-014CEF637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7C92B5-0E28-86A7-ABB1-A107F415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4E6CB-71D3-4D7B-8605-16CB07404A9B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EA18A39-A48D-B209-5343-99DDA8BE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46A111F-881F-5839-0604-7C33E827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8AE-CBFE-4E59-90AA-5253FAABB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386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9AEF4C-6988-B203-21C6-42606365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D28A78F-3E68-CF89-E712-A6792F0E3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889BC5F5-3524-55EC-7784-66054E5F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4DFF-25FC-4B2D-A257-F78AADFECF3C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6F02311-8A8D-229B-FFB5-18CE9587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0109056-ABC6-3F36-1A2E-56C5B389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8AE-CBFE-4E59-90AA-5253FAABB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661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B228F4-AD26-B7FF-78FE-B70151C7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148AFB2-539D-963F-B99E-1FD80550A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61C1F0E-928A-738A-3711-73DED52A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593D-7A1E-4AFD-AED2-2643D45055A4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4CFE7283-3F9A-76FF-D9D7-985E8ABD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59132BAB-9FC8-2EBF-46E5-32D71F97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8AE-CBFE-4E59-90AA-5253FAABB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819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96D29D-1113-3EC8-EFF6-95B5A1FD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0988EA-C495-B5C7-9816-48C5C85130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ABFA7FA7-30D8-27B9-DA96-DD075E2E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A9C1D4BD-B118-B57E-5448-ED0B65E6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419FC-3CB6-4BD4-A005-D3380C7904FC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934638D-3F0C-F620-5893-C3B800C5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802E4B1-DD56-73C0-0493-00BF27B7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8AE-CBFE-4E59-90AA-5253FAABB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1706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F99A72-F9E5-E42A-B283-6A9E04C4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8630782-20A8-1F76-3DFC-FEF513FC2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1E49106C-2375-41A1-2521-A3E6F3C98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9568E60-67DB-A38D-A5FC-9088C36F9F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F49D1FC-09E5-63EC-94D6-D1B98ED0C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A09AFD7-64E7-C39E-7BB0-FD6FA0E4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1E4C-EAEB-4FBF-9198-FE491D49FCEC}" type="datetime1">
              <a:rPr lang="en-GB" smtClean="0"/>
              <a:t>25/10/2023</a:t>
            </a:fld>
            <a:endParaRPr lang="en-GB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C161C44-0A22-2D43-11A9-0A9300FD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9B462CEB-FA17-96F3-854D-8F9CCD4C4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8AE-CBFE-4E59-90AA-5253FAABB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245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CDAA41-87F7-82FA-5207-945E3450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E2DE3299-810B-EB9C-2EDF-4C266D9F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F387A-1ED1-4594-B8AD-D9961F02FC95}" type="datetime1">
              <a:rPr lang="en-GB" smtClean="0"/>
              <a:t>25/10/2023</a:t>
            </a:fld>
            <a:endParaRPr lang="en-GB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3348F38D-07E8-A071-933E-30E58E6A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B2BDBD87-6256-3C38-BB48-46A3A54F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8AE-CBFE-4E59-90AA-5253FAABB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128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CB5B6925-B91D-BC0F-A566-D9E4ACFD1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5BCEF-E13A-4C25-A82A-D5E0A4A9195F}" type="datetime1">
              <a:rPr lang="en-GB" smtClean="0"/>
              <a:t>25/10/2023</a:t>
            </a:fld>
            <a:endParaRPr lang="en-GB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CC0A3679-EA68-7D9C-A789-4DA83B538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6A2E5690-8571-0DE4-A270-9D18CF2B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8AE-CBFE-4E59-90AA-5253FAABB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562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D2DD36-458A-0378-9010-B8DAFBED9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219796C-52FE-2E6C-E92D-916B1CD50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F316362-21D3-064A-6B72-D350B6789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B1B8D89-D02E-9A0A-9980-3BFE55E3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5C08-505C-4B9B-8096-356E7A5C4A6B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46E36553-DD22-38C5-09B4-95EA6B9E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7DB1EEE1-7BB0-1FEA-6760-2D464DB2A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8AE-CBFE-4E59-90AA-5253FAABB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090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DBB4F4-EC96-D8F2-E508-159E72996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116F5139-D225-2CE9-DFFF-6C9A96FCD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BAB50B5-1EAF-4DB1-DAC5-52DFB8924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F1A0B85E-1F34-5324-2262-A9BBB157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553E0-7817-48B8-BD7C-BE5774D06743}" type="datetime1">
              <a:rPr lang="en-GB" smtClean="0"/>
              <a:t>25/10/2023</a:t>
            </a:fld>
            <a:endParaRPr lang="en-GB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FF872037-3482-5F98-CCA3-99E451B5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856414A8-1199-3C28-9FD0-79049CE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8AE-CBFE-4E59-90AA-5253FAABB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33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7BBCCFCF-71A2-842A-DE2A-1E5C5B60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6A55271-F8A0-D6A8-3076-A83B56CBB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GB"/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C1D7E73-984F-444F-5608-EF90AF4FB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239D-598F-435B-B89E-E68BAAF8E0D8}" type="datetime1">
              <a:rPr lang="en-GB" smtClean="0"/>
              <a:t>25/10/2023</a:t>
            </a:fld>
            <a:endParaRPr lang="en-GB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0AAD2A0-5B6F-B092-3253-80B7FE47C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1163E5BC-63C8-EDB2-465D-1E4AD142F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758AE-CBFE-4E59-90AA-5253FAABB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35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microsoft.com/office/2018/10/relationships/comments" Target="../comments/modernComment_100_E2567A4D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lordenmundial.com/2017/03/06/la-ampliacion-de-la-ue-hacia-el-este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4_3C6883A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microsoft.com/office/2018/10/relationships/comments" Target="../comments/modernComment_105_209D8C8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lpk.sk/" TargetMode="External"/><Relationship Id="rId3" Type="http://schemas.openxmlformats.org/officeDocument/2006/relationships/hyperlink" Target="https://european-union.europa.eu/principles-countries-history/country-profiles_sk" TargetMode="External"/><Relationship Id="rId7" Type="http://schemas.openxmlformats.org/officeDocument/2006/relationships/hyperlink" Target="https://www.euroekonom.sk/" TargetMode="External"/><Relationship Id="rId2" Type="http://schemas.microsoft.com/office/2018/10/relationships/comments" Target="../comments/modernComment_108_38A68E0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lovakia.representation.ec.europa.eu/" TargetMode="External"/><Relationship Id="rId5" Type="http://schemas.openxmlformats.org/officeDocument/2006/relationships/hyperlink" Target="https://img.projektn.sk/" TargetMode="External"/><Relationship Id="rId4" Type="http://schemas.openxmlformats.org/officeDocument/2006/relationships/hyperlink" Target="https://eur-lex.europa.e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urópska únia sa prvýkrát v histórii uzatvára - na 30 dní - MČ BA Devínska  Nová Ves - oficiálne stránky">
            <a:extLst>
              <a:ext uri="{FF2B5EF4-FFF2-40B4-BE49-F238E27FC236}">
                <a16:creationId xmlns:a16="http://schemas.microsoft.com/office/drawing/2014/main" id="{0F1DBC1F-EE08-C14F-F151-110D8D2835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20277" y="3505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791BB33-2B97-0F2D-BD26-0B24E49BF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738" y="620651"/>
            <a:ext cx="9144000" cy="2900518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Európska Únia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8F2BBFE-63CB-A04C-45A6-B7B1C5ABC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2622"/>
            <a:ext cx="9144000" cy="1098395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Hospodárska únia, Slovensko v EU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51AB7A7B-D138-07F7-C9C7-CA587133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8AE-CBFE-4E59-90AA-5253FAABBDB4}" type="slidenum">
              <a:rPr lang="en-GB" smtClean="0"/>
              <a:t>1</a:t>
            </a:fld>
            <a:endParaRPr lang="en-GB"/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69E44EBA-44FD-5620-C316-95A2E24C3BBC}"/>
              </a:ext>
            </a:extLst>
          </p:cNvPr>
          <p:cNvSpPr txBox="1"/>
          <p:nvPr/>
        </p:nvSpPr>
        <p:spPr>
          <a:xfrm>
            <a:off x="20297" y="6023498"/>
            <a:ext cx="3663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200" dirty="0"/>
              <a:t>Adam Chobot</a:t>
            </a:r>
          </a:p>
          <a:p>
            <a:r>
              <a:rPr lang="sk-SK" sz="1200" dirty="0"/>
              <a:t>Fakulta Riadenia a Informatiky UNIZA</a:t>
            </a:r>
          </a:p>
          <a:p>
            <a:r>
              <a:rPr lang="sk-SK" sz="1200" dirty="0"/>
              <a:t>Základy Ekonómie, 1.Bc, 5ZYI12</a:t>
            </a:r>
          </a:p>
          <a:p>
            <a:r>
              <a:rPr lang="sk-SK" sz="1200" dirty="0"/>
              <a:t>2023/2024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97318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48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8E02E4-D969-5819-AA96-9F485D9C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Kodanské kritériá</a:t>
            </a:r>
            <a:endParaRPr lang="en-GB" dirty="0"/>
          </a:p>
        </p:txBody>
      </p:sp>
      <p:graphicFrame>
        <p:nvGraphicFramePr>
          <p:cNvPr id="6" name="Zástupný objekt pre obsah 2">
            <a:extLst>
              <a:ext uri="{FF2B5EF4-FFF2-40B4-BE49-F238E27FC236}">
                <a16:creationId xmlns:a16="http://schemas.microsoft.com/office/drawing/2014/main" id="{73C5CC8B-17C7-B60A-26FE-1A95ED1623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3B673B7C-500B-489B-AB46-E6395676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31376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72458-996D-69F9-3DB0-93A477A506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01" r="770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38A3369-8033-ABB4-04A8-522E6BD9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sk-SK" sz="4000"/>
              <a:t>Európska Únia</a:t>
            </a:r>
            <a:endParaRPr lang="en-GB" sz="400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12A3326-F05A-BC53-2261-E1C936DCB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99200"/>
            <a:ext cx="4775200" cy="4626999"/>
          </a:xfrm>
        </p:spPr>
        <p:txBody>
          <a:bodyPr>
            <a:normAutofit/>
          </a:bodyPr>
          <a:lstStyle/>
          <a:p>
            <a:r>
              <a:rPr lang="sk-SK" sz="2000" dirty="0"/>
              <a:t>27 štátov</a:t>
            </a:r>
          </a:p>
          <a:p>
            <a:r>
              <a:rPr lang="en-GB" sz="2000" dirty="0" err="1"/>
              <a:t>Rakúsko</a:t>
            </a:r>
            <a:r>
              <a:rPr lang="sk-SK" sz="2000" dirty="0"/>
              <a:t>, </a:t>
            </a:r>
            <a:r>
              <a:rPr lang="en-GB" sz="2000" dirty="0" err="1"/>
              <a:t>Belgicko</a:t>
            </a:r>
            <a:r>
              <a:rPr lang="sk-SK" sz="2000" dirty="0"/>
              <a:t>, </a:t>
            </a:r>
            <a:r>
              <a:rPr lang="en-GB" sz="2000" dirty="0" err="1"/>
              <a:t>Bulharsko</a:t>
            </a:r>
            <a:r>
              <a:rPr lang="sk-SK" sz="2000" dirty="0"/>
              <a:t>, </a:t>
            </a:r>
            <a:r>
              <a:rPr lang="en-GB" sz="2000" dirty="0" err="1"/>
              <a:t>Chorvátsko</a:t>
            </a:r>
            <a:r>
              <a:rPr lang="sk-SK" sz="2000" dirty="0"/>
              <a:t>, </a:t>
            </a:r>
            <a:r>
              <a:rPr lang="en-GB" sz="2000" dirty="0"/>
              <a:t>Cyprus</a:t>
            </a:r>
            <a:r>
              <a:rPr lang="sk-SK" sz="2000" dirty="0"/>
              <a:t>, </a:t>
            </a:r>
            <a:r>
              <a:rPr lang="en-GB" sz="2000" dirty="0" err="1"/>
              <a:t>Česká</a:t>
            </a:r>
            <a:r>
              <a:rPr lang="en-GB" sz="2000" dirty="0"/>
              <a:t> </a:t>
            </a:r>
            <a:r>
              <a:rPr lang="en-GB" sz="2000" dirty="0" err="1"/>
              <a:t>republika</a:t>
            </a:r>
            <a:r>
              <a:rPr lang="sk-SK" sz="2000" dirty="0"/>
              <a:t>, </a:t>
            </a:r>
            <a:r>
              <a:rPr lang="en-GB" sz="2000" dirty="0" err="1"/>
              <a:t>Dánsko</a:t>
            </a:r>
            <a:r>
              <a:rPr lang="sk-SK" sz="2000" dirty="0"/>
              <a:t>, </a:t>
            </a:r>
            <a:r>
              <a:rPr lang="en-GB" sz="2000" dirty="0" err="1"/>
              <a:t>Estónsko</a:t>
            </a:r>
            <a:r>
              <a:rPr lang="sk-SK" sz="2000" dirty="0"/>
              <a:t>, </a:t>
            </a:r>
            <a:r>
              <a:rPr lang="en-GB" sz="2000" dirty="0" err="1"/>
              <a:t>Fínsko</a:t>
            </a:r>
            <a:r>
              <a:rPr lang="sk-SK" sz="2000" dirty="0"/>
              <a:t>, </a:t>
            </a:r>
            <a:r>
              <a:rPr lang="en-GB" sz="2000" dirty="0" err="1"/>
              <a:t>Francúzsko</a:t>
            </a:r>
            <a:r>
              <a:rPr lang="sk-SK" sz="2000" dirty="0"/>
              <a:t>, </a:t>
            </a:r>
            <a:r>
              <a:rPr lang="en-GB" sz="2000" dirty="0" err="1"/>
              <a:t>Grécko</a:t>
            </a:r>
            <a:r>
              <a:rPr lang="sk-SK" sz="2000" dirty="0"/>
              <a:t>, </a:t>
            </a:r>
            <a:r>
              <a:rPr lang="en-GB" sz="2000" dirty="0" err="1"/>
              <a:t>Holandsko</a:t>
            </a:r>
            <a:r>
              <a:rPr lang="sk-SK" sz="2000" dirty="0"/>
              <a:t>, </a:t>
            </a:r>
            <a:r>
              <a:rPr lang="en-GB" sz="2000" dirty="0" err="1"/>
              <a:t>Írsko</a:t>
            </a:r>
            <a:r>
              <a:rPr lang="sk-SK" sz="2000" dirty="0"/>
              <a:t>, </a:t>
            </a:r>
            <a:r>
              <a:rPr lang="en-GB" sz="2000" dirty="0" err="1"/>
              <a:t>Litva</a:t>
            </a:r>
            <a:r>
              <a:rPr lang="sk-SK" sz="2000" dirty="0"/>
              <a:t>, </a:t>
            </a:r>
            <a:r>
              <a:rPr lang="en-GB" sz="2000" dirty="0" err="1"/>
              <a:t>Lotyšsko</a:t>
            </a:r>
            <a:r>
              <a:rPr lang="sk-SK" sz="2000" dirty="0"/>
              <a:t>, </a:t>
            </a:r>
            <a:r>
              <a:rPr lang="en-GB" sz="2000" dirty="0" err="1"/>
              <a:t>Luxembursko</a:t>
            </a:r>
            <a:r>
              <a:rPr lang="sk-SK" sz="2000" dirty="0"/>
              <a:t>, </a:t>
            </a:r>
            <a:r>
              <a:rPr lang="en-GB" sz="2000" dirty="0" err="1"/>
              <a:t>Maďarsko</a:t>
            </a:r>
            <a:r>
              <a:rPr lang="sk-SK" sz="2000" dirty="0"/>
              <a:t>, </a:t>
            </a:r>
            <a:r>
              <a:rPr lang="en-GB" sz="2000" dirty="0"/>
              <a:t>Malta</a:t>
            </a:r>
            <a:r>
              <a:rPr lang="sk-SK" sz="2000" dirty="0"/>
              <a:t>, </a:t>
            </a:r>
            <a:r>
              <a:rPr lang="en-GB" sz="2000" dirty="0" err="1"/>
              <a:t>Nemecko</a:t>
            </a:r>
            <a:r>
              <a:rPr lang="sk-SK" sz="2000" dirty="0"/>
              <a:t>, </a:t>
            </a:r>
            <a:r>
              <a:rPr lang="en-GB" sz="2000" dirty="0" err="1"/>
              <a:t>Poľsko</a:t>
            </a:r>
            <a:r>
              <a:rPr lang="sk-SK" sz="2000" dirty="0"/>
              <a:t>, </a:t>
            </a:r>
            <a:r>
              <a:rPr lang="en-GB" sz="2000" dirty="0" err="1"/>
              <a:t>Portugalsko</a:t>
            </a:r>
            <a:r>
              <a:rPr lang="sk-SK" sz="2000" dirty="0"/>
              <a:t>, </a:t>
            </a:r>
            <a:r>
              <a:rPr lang="en-GB" sz="2000" dirty="0" err="1"/>
              <a:t>Rumunsko</a:t>
            </a:r>
            <a:r>
              <a:rPr lang="sk-SK" sz="2000" dirty="0"/>
              <a:t>, </a:t>
            </a:r>
            <a:r>
              <a:rPr lang="en-GB" sz="2000" dirty="0" err="1"/>
              <a:t>Slovensko</a:t>
            </a:r>
            <a:r>
              <a:rPr lang="sk-SK" sz="2000" dirty="0"/>
              <a:t>, </a:t>
            </a:r>
            <a:r>
              <a:rPr lang="en-GB" sz="2000" dirty="0" err="1"/>
              <a:t>Slovinsko</a:t>
            </a:r>
            <a:r>
              <a:rPr lang="sk-SK" sz="2000" dirty="0"/>
              <a:t>, </a:t>
            </a:r>
            <a:r>
              <a:rPr lang="en-GB" sz="2000" dirty="0" err="1"/>
              <a:t>Španielsko</a:t>
            </a:r>
            <a:r>
              <a:rPr lang="sk-SK" sz="2000" dirty="0"/>
              <a:t>, </a:t>
            </a:r>
            <a:r>
              <a:rPr lang="en-GB" sz="2000" dirty="0" err="1"/>
              <a:t>Švédsko</a:t>
            </a:r>
            <a:r>
              <a:rPr lang="sk-SK" sz="2000" dirty="0"/>
              <a:t>, </a:t>
            </a:r>
            <a:r>
              <a:rPr lang="en-GB" sz="2000" dirty="0" err="1"/>
              <a:t>Taliansko</a:t>
            </a:r>
            <a:endParaRPr lang="en-GB" sz="200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66CA4715-01A7-B349-1709-8B102DC15730}"/>
              </a:ext>
            </a:extLst>
          </p:cNvPr>
          <p:cNvSpPr txBox="1"/>
          <p:nvPr/>
        </p:nvSpPr>
        <p:spPr>
          <a:xfrm>
            <a:off x="9262991" y="6657945"/>
            <a:ext cx="292900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  <a:hlinkClick r:id="rId3" tooltip="https://elordenmundial.com/2017/03/06/la-ampliacion-de-la-ue-hacia-el-est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Táto fotografia</a:t>
            </a:r>
            <a:r>
              <a:rPr lang="en-GB" sz="700">
                <a:solidFill>
                  <a:srgbClr val="FFFFFF"/>
                </a:solidFill>
              </a:rPr>
              <a:t> od autora Neznámy autor, chránené licenciou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8096B620-9D10-909A-7DF0-C85448A3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sk-SK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6636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955084-55E5-A853-3AA3-11D4C6726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sk-SK" sz="4000"/>
              <a:t>Slovensko v EÚ</a:t>
            </a:r>
            <a:endParaRPr lang="en-GB" sz="400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E106AA4-E1B6-BBA0-F905-51FC35726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sk-SK" sz="2000" dirty="0"/>
              <a:t>Od 1.5.2004</a:t>
            </a:r>
          </a:p>
          <a:p>
            <a:r>
              <a:rPr lang="sk-SK" sz="2000" dirty="0"/>
              <a:t>Po referende 16.-17.5.2003 (92,46% za vstup)</a:t>
            </a:r>
          </a:p>
          <a:p>
            <a:endParaRPr lang="en-GB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02FB88B-2377-C9A6-FE4D-E52E7A59B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58" r="25306" b="-1"/>
          <a:stretch/>
        </p:blipFill>
        <p:spPr bwMode="auto">
          <a:xfrm>
            <a:off x="6857797" y="-10886"/>
            <a:ext cx="5334204" cy="6868886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86FC81EF-6C3F-A829-7852-AB9C63D86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67869" y="6356350"/>
            <a:ext cx="17684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k-SK" dirty="0">
                <a:solidFill>
                  <a:srgbClr val="FFFFFF"/>
                </a:solidFill>
              </a:rPr>
              <a:t>4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482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DED10207-5F7A-097B-19CC-79B75AB9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sk-SK" sz="4800" dirty="0"/>
              <a:t>Výhody a nevýhody členstva SR v EÚ</a:t>
            </a:r>
            <a:endParaRPr lang="en-GB" sz="4800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577C0E5-5E33-8322-61B6-3275AB26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sk-SK">
                <a:solidFill>
                  <a:schemeClr val="tx1"/>
                </a:solidFill>
              </a:rPr>
              <a:t>5</a:t>
            </a:r>
            <a:endParaRPr lang="en-GB">
              <a:solidFill>
                <a:schemeClr val="tx1"/>
              </a:solidFill>
            </a:endParaRPr>
          </a:p>
        </p:txBody>
      </p:sp>
      <p:graphicFrame>
        <p:nvGraphicFramePr>
          <p:cNvPr id="6" name="Zástupný objekt pre obsah 2">
            <a:extLst>
              <a:ext uri="{FF2B5EF4-FFF2-40B4-BE49-F238E27FC236}">
                <a16:creationId xmlns:a16="http://schemas.microsoft.com/office/drawing/2014/main" id="{45F20FF9-AAAC-46FF-0E1D-B3781EEB1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953858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Zástupný objekt pre číslo snímky 3">
            <a:extLst>
              <a:ext uri="{FF2B5EF4-FFF2-40B4-BE49-F238E27FC236}">
                <a16:creationId xmlns:a16="http://schemas.microsoft.com/office/drawing/2014/main" id="{8EA2BF73-9D0F-C60F-8060-3BA233A15BF5}"/>
              </a:ext>
            </a:extLst>
          </p:cNvPr>
          <p:cNvSpPr txBox="1">
            <a:spLocks/>
          </p:cNvSpPr>
          <p:nvPr/>
        </p:nvSpPr>
        <p:spPr>
          <a:xfrm>
            <a:off x="10167869" y="6356350"/>
            <a:ext cx="176842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sk-SK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sk-SK" dirty="0">
                <a:solidFill>
                  <a:srgbClr val="FFFFFF"/>
                </a:solidFill>
              </a:rPr>
              <a:t>5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196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Európska únia sa prvýkrát v histórii uzatvára - na 30 dní - MČ BA Devínska  Nová Ves - oficiálne stránky">
            <a:extLst>
              <a:ext uri="{FF2B5EF4-FFF2-40B4-BE49-F238E27FC236}">
                <a16:creationId xmlns:a16="http://schemas.microsoft.com/office/drawing/2014/main" id="{B1668D69-584A-08A1-212D-02CC3CE6F1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-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6C083640-DD1B-60AC-FCAC-5F4964A0C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70699" y="2472965"/>
            <a:ext cx="4650581" cy="1944049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FFFFFF"/>
                </a:solidFill>
              </a:rPr>
              <a:t>Ďakujem za pozornosť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1D2F3B2-0771-52EE-D5CA-C20B1F0DD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0561" y="4385035"/>
            <a:ext cx="9144000" cy="1098395"/>
          </a:xfrm>
        </p:spPr>
        <p:txBody>
          <a:bodyPr>
            <a:normAutofit/>
          </a:bodyPr>
          <a:lstStyle/>
          <a:p>
            <a:endParaRPr lang="en-GB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19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AE726F-31A9-3E21-15B7-E255186E8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Zdroje</a:t>
            </a:r>
            <a:endParaRPr lang="en-GB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0B8522-1E9E-18A0-EB70-8FB8C55A5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[1] </a:t>
            </a:r>
            <a:r>
              <a:rPr lang="en-GB" dirty="0">
                <a:hlinkClick r:id="rId3"/>
              </a:rPr>
              <a:t>https://european-union.europa.eu</a:t>
            </a:r>
            <a:endParaRPr lang="sk-SK" dirty="0"/>
          </a:p>
          <a:p>
            <a:r>
              <a:rPr lang="sk-SK" dirty="0"/>
              <a:t>[2] </a:t>
            </a:r>
            <a:r>
              <a:rPr lang="en-GB" dirty="0">
                <a:hlinkClick r:id="rId4"/>
              </a:rPr>
              <a:t>https://eur-lex.europa.eu</a:t>
            </a:r>
            <a:endParaRPr lang="sk-SK" dirty="0"/>
          </a:p>
          <a:p>
            <a:r>
              <a:rPr lang="sk-SK" dirty="0"/>
              <a:t>[3] </a:t>
            </a:r>
            <a:r>
              <a:rPr lang="en-GB" dirty="0">
                <a:hlinkClick r:id="rId5"/>
              </a:rPr>
              <a:t>https://img.projektn.sk</a:t>
            </a:r>
            <a:endParaRPr lang="sk-SK" dirty="0"/>
          </a:p>
          <a:p>
            <a:r>
              <a:rPr lang="sk-SK" dirty="0"/>
              <a:t>[4] </a:t>
            </a:r>
            <a:r>
              <a:rPr lang="sk-SK" dirty="0">
                <a:hlinkClick r:id="rId6"/>
              </a:rPr>
              <a:t>https://slovakia.representation.ec.europa.eu</a:t>
            </a:r>
            <a:endParaRPr lang="sk-SK" dirty="0"/>
          </a:p>
          <a:p>
            <a:r>
              <a:rPr lang="sk-SK" dirty="0"/>
              <a:t>[5] </a:t>
            </a:r>
            <a:r>
              <a:rPr lang="sk-SK" dirty="0">
                <a:hlinkClick r:id="rId7"/>
              </a:rPr>
              <a:t>https://www.euroekonom.sk</a:t>
            </a:r>
            <a:r>
              <a:rPr lang="sk-SK" dirty="0"/>
              <a:t>, </a:t>
            </a:r>
            <a:r>
              <a:rPr lang="sk-SK" dirty="0">
                <a:hlinkClick r:id="rId8"/>
              </a:rPr>
              <a:t>http://www.slpk.sk</a:t>
            </a:r>
            <a:endParaRPr lang="sk-SK" dirty="0"/>
          </a:p>
          <a:p>
            <a:endParaRPr lang="sk-SK" dirty="0"/>
          </a:p>
          <a:p>
            <a:endParaRPr lang="en-GB" dirty="0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EFD34B09-34CC-1CC7-F619-2DFDE8F29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758AE-CBFE-4E59-90AA-5253FAABBDB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439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297</Words>
  <Application>Microsoft Office PowerPoint</Application>
  <PresentationFormat>Širokouhlá</PresentationFormat>
  <Paragraphs>45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Motív Office</vt:lpstr>
      <vt:lpstr>Európska Únia</vt:lpstr>
      <vt:lpstr>Kodanské kritériá</vt:lpstr>
      <vt:lpstr>Európska Únia</vt:lpstr>
      <vt:lpstr>Slovensko v EÚ</vt:lpstr>
      <vt:lpstr>Výhody a nevýhody členstva SR v EÚ</vt:lpstr>
      <vt:lpstr>Ďakujem za pozornosť</vt:lpstr>
      <vt:lpstr>Zdroje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Európska Únia</dc:title>
  <dc:creator>Adam Chobot</dc:creator>
  <cp:lastModifiedBy>Adam Chobot</cp:lastModifiedBy>
  <cp:revision>6</cp:revision>
  <dcterms:created xsi:type="dcterms:W3CDTF">2023-10-22T12:52:37Z</dcterms:created>
  <dcterms:modified xsi:type="dcterms:W3CDTF">2023-10-25T11:13:53Z</dcterms:modified>
</cp:coreProperties>
</file>