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9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0F8-7987-4D86-8BF3-2961DC55E22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B858-DAE3-4137-A660-AB2C9458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0F8-7987-4D86-8BF3-2961DC55E22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B858-DAE3-4137-A660-AB2C9458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0F8-7987-4D86-8BF3-2961DC55E22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B858-DAE3-4137-A660-AB2C9458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1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0F8-7987-4D86-8BF3-2961DC55E22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B858-DAE3-4137-A660-AB2C9458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0F8-7987-4D86-8BF3-2961DC55E22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B858-DAE3-4137-A660-AB2C9458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0F8-7987-4D86-8BF3-2961DC55E22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B858-DAE3-4137-A660-AB2C9458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0F8-7987-4D86-8BF3-2961DC55E22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B858-DAE3-4137-A660-AB2C9458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0F8-7987-4D86-8BF3-2961DC55E22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B858-DAE3-4137-A660-AB2C9458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1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0F8-7987-4D86-8BF3-2961DC55E22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B858-DAE3-4137-A660-AB2C9458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0F8-7987-4D86-8BF3-2961DC55E22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B858-DAE3-4137-A660-AB2C9458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1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0F8-7987-4D86-8BF3-2961DC55E22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B858-DAE3-4137-A660-AB2C9458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10F8-7987-4D86-8BF3-2961DC55E22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BB858-DAE3-4137-A660-AB2C9458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6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4951" y="1910066"/>
            <a:ext cx="446896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StarCraft – Regression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89807" y="5609352"/>
            <a:ext cx="56341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79137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87" y="-4105"/>
            <a:ext cx="495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Future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45773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71" y="255095"/>
            <a:ext cx="57150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6" y="1101144"/>
            <a:ext cx="9618627" cy="5756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440" y="85481"/>
            <a:ext cx="6888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957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73487" y="1983348"/>
            <a:ext cx="98523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 and Data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 and Multicollinearity Analysis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Diagnostic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Finalize Model and Predict APM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and A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sz="32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n-US" sz="32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8" y="325998"/>
            <a:ext cx="5563672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0" y="133966"/>
            <a:ext cx="605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 and Data</a:t>
            </a:r>
          </a:p>
        </p:txBody>
      </p:sp>
    </p:spTree>
    <p:extLst>
      <p:ext uri="{BB962C8B-B14F-4D97-AF65-F5344CB8AC3E}">
        <p14:creationId xmlns:p14="http://schemas.microsoft.com/office/powerpoint/2010/main" val="398120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7046" y="133966"/>
            <a:ext cx="53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18999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8957" y="12112"/>
            <a:ext cx="755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                  Visualization</a:t>
            </a:r>
          </a:p>
        </p:txBody>
      </p:sp>
    </p:spTree>
    <p:extLst>
      <p:ext uri="{BB962C8B-B14F-4D97-AF65-F5344CB8AC3E}">
        <p14:creationId xmlns:p14="http://schemas.microsoft.com/office/powerpoint/2010/main" val="50686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715" y="115143"/>
            <a:ext cx="7559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 and Multicollinearity Analysis</a:t>
            </a:r>
          </a:p>
        </p:txBody>
      </p:sp>
    </p:spTree>
    <p:extLst>
      <p:ext uri="{BB962C8B-B14F-4D97-AF65-F5344CB8AC3E}">
        <p14:creationId xmlns:p14="http://schemas.microsoft.com/office/powerpoint/2010/main" val="129189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715" y="115143"/>
            <a:ext cx="755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Diagnostic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8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0923" y="98926"/>
            <a:ext cx="70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Finalize Model and Predict APM</a:t>
            </a:r>
          </a:p>
        </p:txBody>
      </p:sp>
    </p:spTree>
    <p:extLst>
      <p:ext uri="{BB962C8B-B14F-4D97-AF65-F5344CB8AC3E}">
        <p14:creationId xmlns:p14="http://schemas.microsoft.com/office/powerpoint/2010/main" val="197935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87" y="163322"/>
            <a:ext cx="341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9809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52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deo</dc:creator>
  <cp:lastModifiedBy>advait deo</cp:lastModifiedBy>
  <cp:revision>82</cp:revision>
  <dcterms:created xsi:type="dcterms:W3CDTF">2016-03-19T05:29:42Z</dcterms:created>
  <dcterms:modified xsi:type="dcterms:W3CDTF">2016-11-15T19:28:26Z</dcterms:modified>
</cp:coreProperties>
</file>