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4"/>
  </p:notesMasterIdLst>
  <p:sldIdLst>
    <p:sldId id="278" r:id="rId2"/>
    <p:sldId id="27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D850"/>
    <a:srgbClr val="001169"/>
    <a:srgbClr val="3B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9" autoAdjust="0"/>
    <p:restoredTop sz="94325" autoAdjust="0"/>
  </p:normalViewPr>
  <p:slideViewPr>
    <p:cSldViewPr showGuides="1">
      <p:cViewPr>
        <p:scale>
          <a:sx n="100" d="100"/>
          <a:sy n="100" d="100"/>
        </p:scale>
        <p:origin x="-1344" y="24"/>
      </p:cViewPr>
      <p:guideLst>
        <p:guide orient="horz" pos="1389"/>
        <p:guide orient="horz" pos="3793"/>
        <p:guide orient="horz" pos="36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127A7-10D2-4FC2-AC85-FD81DC0E8A46}" type="datetimeFigureOut">
              <a:rPr lang="en-AU" smtClean="0"/>
              <a:t>15/08/2016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6C8C0-212E-4FC8-8D30-529C471F72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4828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85722" y="6143079"/>
            <a:ext cx="7980427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843459" y="6143079"/>
            <a:ext cx="2133600" cy="288000"/>
          </a:xfrm>
          <a:prstGeom prst="rect">
            <a:avLst/>
          </a:prstGeom>
        </p:spPr>
        <p:txBody>
          <a:bodyPr tIns="0" bIns="0" anchor="ctr" anchorCtr="0"/>
          <a:lstStyle>
            <a:lvl1pPr>
              <a:defRPr sz="130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r>
              <a:rPr lang="en-AU" smtClean="0"/>
              <a:t>August 2012</a:t>
            </a:r>
            <a:endParaRPr lang="en-AU" dirty="0"/>
          </a:p>
        </p:txBody>
      </p:sp>
      <p:pic>
        <p:nvPicPr>
          <p:cNvPr id="18" name="Picture 5" descr="C:\Users\SPF\Documents\Artisan\Elmwood\White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229479"/>
            <a:ext cx="148004" cy="1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586528" y="2996952"/>
            <a:ext cx="5281616" cy="2448272"/>
          </a:xfrm>
          <a:solidFill>
            <a:schemeClr val="bg1">
              <a:alpha val="60000"/>
            </a:schemeClr>
          </a:solidFill>
        </p:spPr>
        <p:txBody>
          <a:bodyPr lIns="270000" tIns="270000" rIns="270000" bIns="270000" anchor="t" anchorCtr="0">
            <a:normAutofit/>
          </a:bodyPr>
          <a:lstStyle>
            <a:lvl1pPr algn="l">
              <a:lnSpc>
                <a:spcPts val="4320"/>
              </a:lnSpc>
              <a:defRPr sz="3600" baseline="0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89976" y="4772744"/>
            <a:ext cx="5279882" cy="672480"/>
          </a:xfrm>
        </p:spPr>
        <p:txBody>
          <a:bodyPr lIns="270000"/>
          <a:lstStyle>
            <a:lvl1pPr marL="0" indent="0" algn="l">
              <a:buNone/>
              <a:defRPr sz="2000" b="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pic>
        <p:nvPicPr>
          <p:cNvPr id="10" name="Picture 6" descr="C:\Users\SPF\Documents\Artisan\Elmwood\Powerpoint\Powerpoint\UniSuperLogo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52"/>
          <a:stretch/>
        </p:blipFill>
        <p:spPr bwMode="auto">
          <a:xfrm>
            <a:off x="179512" y="188640"/>
            <a:ext cx="3309333" cy="86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585722" y="6143079"/>
            <a:ext cx="7980427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9" name="Picture 5" descr="C:\Users\SPF\Documents\Artisan\Elmwood\WhiteArro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229479"/>
            <a:ext cx="148004" cy="1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51" y="1437285"/>
            <a:ext cx="7979097" cy="4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618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28800"/>
            <a:ext cx="2599200" cy="4355283"/>
          </a:xfrm>
        </p:spPr>
        <p:txBody>
          <a:bodyPr>
            <a:noAutofit/>
          </a:bodyPr>
          <a:lstStyle>
            <a:lvl1pPr>
              <a:defRPr sz="26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42692" y="1628800"/>
            <a:ext cx="2599200" cy="4355283"/>
          </a:xfrm>
        </p:spPr>
        <p:txBody>
          <a:bodyPr>
            <a:noAutofit/>
          </a:bodyPr>
          <a:lstStyle>
            <a:lvl1pPr>
              <a:defRPr sz="26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8" name="Oval 7"/>
          <p:cNvSpPr/>
          <p:nvPr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44613"/>
            <a:ext cx="5127848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AU" smtClean="0"/>
            </a:lvl1pPr>
          </a:lstStyle>
          <a:p>
            <a:r>
              <a:rPr lang="en-AU" smtClean="0"/>
              <a:t>Presentation Title - Date</a:t>
            </a:r>
            <a:endParaRPr lang="en-A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6150" y="6220898"/>
            <a:ext cx="372498" cy="365125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>
              <a:defRPr lang="en-AU" sz="1400" baseline="0" smtClean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algn="ctr"/>
            <a:fld id="{6473ECC0-65CE-4070-B089-D3A4364C3860}" type="slidenum">
              <a:rPr lang="en-AU" smtClean="0"/>
              <a:pPr algn="ctr"/>
              <a:t>‹#›</a:t>
            </a:fld>
            <a:endParaRPr lang="en-AU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6228184" y="1628800"/>
            <a:ext cx="2599200" cy="4355283"/>
          </a:xfrm>
        </p:spPr>
        <p:txBody>
          <a:bodyPr>
            <a:noAutofit/>
          </a:bodyPr>
          <a:lstStyle>
            <a:lvl1pPr>
              <a:defRPr sz="26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11" name="Oval 10"/>
          <p:cNvSpPr/>
          <p:nvPr userDrawn="1"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893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2599200" cy="4536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3635375" y="2205038"/>
            <a:ext cx="4969073" cy="39608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AU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44613"/>
            <a:ext cx="5127848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AU" smtClean="0"/>
            </a:lvl1pPr>
          </a:lstStyle>
          <a:p>
            <a:r>
              <a:rPr lang="en-AU" smtClean="0"/>
              <a:t>Presentation Title - Date</a:t>
            </a:r>
            <a:endParaRPr lang="en-A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6150" y="6227248"/>
            <a:ext cx="372498" cy="365125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>
              <a:defRPr lang="en-AU" sz="1400" baseline="0" smtClean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algn="ctr"/>
            <a:fld id="{6473ECC0-65CE-4070-B089-D3A4364C3860}" type="slidenum">
              <a:rPr lang="en-AU" smtClean="0"/>
              <a:pPr algn="ctr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2630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2599200" cy="4536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44613"/>
            <a:ext cx="5127848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AU" smtClean="0"/>
            </a:lvl1pPr>
          </a:lstStyle>
          <a:p>
            <a:r>
              <a:rPr lang="en-AU" smtClean="0"/>
              <a:t>Presentation Title - Date</a:t>
            </a:r>
            <a:endParaRPr lang="en-A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6150" y="6227248"/>
            <a:ext cx="372498" cy="365125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>
              <a:defRPr lang="en-AU" sz="1400" baseline="0" smtClean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algn="ctr"/>
            <a:fld id="{6473ECC0-65CE-4070-B089-D3A4364C3860}" type="slidenum">
              <a:rPr lang="en-AU" smtClean="0"/>
              <a:pPr algn="ctr"/>
              <a:t>‹#›</a:t>
            </a:fld>
            <a:endParaRPr lang="en-AU" dirty="0"/>
          </a:p>
        </p:txBody>
      </p:sp>
      <p:sp>
        <p:nvSpPr>
          <p:cNvPr id="13" name="Table Placeholder 12"/>
          <p:cNvSpPr>
            <a:spLocks noGrp="1"/>
          </p:cNvSpPr>
          <p:nvPr>
            <p:ph type="tbl" sz="quarter" idx="13"/>
          </p:nvPr>
        </p:nvSpPr>
        <p:spPr>
          <a:xfrm>
            <a:off x="3636000" y="2205037"/>
            <a:ext cx="4968000" cy="3960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4671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2599200" cy="4536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44613"/>
            <a:ext cx="5127848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AU" smtClean="0"/>
            </a:lvl1pPr>
          </a:lstStyle>
          <a:p>
            <a:r>
              <a:rPr lang="en-AU" smtClean="0"/>
              <a:t>Presentation Title - Date</a:t>
            </a:r>
            <a:endParaRPr lang="en-A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6150" y="6227248"/>
            <a:ext cx="372498" cy="365125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>
              <a:defRPr lang="en-AU" sz="1400" baseline="0" smtClean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algn="ctr"/>
            <a:fld id="{6473ECC0-65CE-4070-B089-D3A4364C3860}" type="slidenum">
              <a:rPr lang="en-AU" smtClean="0"/>
              <a:pPr algn="ctr"/>
              <a:t>‹#›</a:t>
            </a:fld>
            <a:endParaRPr lang="en-AU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3635375" y="2205038"/>
            <a:ext cx="4968875" cy="396081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2054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582613" y="1700212"/>
            <a:ext cx="7920000" cy="43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585722" y="6021288"/>
            <a:ext cx="7920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/>
          </a:p>
        </p:txBody>
      </p:sp>
      <p:sp>
        <p:nvSpPr>
          <p:cNvPr id="5" name="Rectangle 4"/>
          <p:cNvSpPr/>
          <p:nvPr userDrawn="1"/>
        </p:nvSpPr>
        <p:spPr>
          <a:xfrm>
            <a:off x="585722" y="6021288"/>
            <a:ext cx="7920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4158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44613"/>
            <a:ext cx="5127848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AU" smtClean="0"/>
            </a:lvl1pPr>
          </a:lstStyle>
          <a:p>
            <a:r>
              <a:rPr lang="en-AU" smtClean="0"/>
              <a:t>Presentation Title - Date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6150" y="6227248"/>
            <a:ext cx="372498" cy="365125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>
              <a:defRPr lang="en-AU" sz="1400" baseline="0" smtClean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algn="ctr"/>
            <a:fld id="{6473ECC0-65CE-4070-B089-D3A4364C3860}" type="slidenum">
              <a:rPr lang="en-AU" smtClean="0"/>
              <a:pPr algn="ctr"/>
              <a:t>‹#›</a:t>
            </a:fld>
            <a:endParaRPr lang="en-AU" dirty="0"/>
          </a:p>
        </p:txBody>
      </p:sp>
      <p:sp>
        <p:nvSpPr>
          <p:cNvPr id="9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582613" y="1700808"/>
            <a:ext cx="7983537" cy="446504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table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64850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44613"/>
            <a:ext cx="5127848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AU" smtClean="0"/>
            </a:lvl1pPr>
          </a:lstStyle>
          <a:p>
            <a:r>
              <a:rPr lang="en-AU" smtClean="0"/>
              <a:t>Presentation Title - Date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6150" y="6227248"/>
            <a:ext cx="372498" cy="365125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>
              <a:defRPr lang="en-AU" sz="1400" baseline="0" smtClean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algn="ctr"/>
            <a:fld id="{6473ECC0-65CE-4070-B089-D3A4364C3860}" type="slidenum">
              <a:rPr lang="en-AU" smtClean="0"/>
              <a:pPr algn="ctr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9982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18783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pag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44613"/>
            <a:ext cx="5127848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AU" smtClean="0"/>
            </a:lvl1pPr>
          </a:lstStyle>
          <a:p>
            <a:r>
              <a:rPr lang="en-AU" smtClean="0"/>
              <a:t>Presentation Title - Date</a:t>
            </a:r>
            <a:endParaRPr lang="en-A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6150" y="6227248"/>
            <a:ext cx="372498" cy="365125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>
              <a:defRPr lang="en-AU" sz="1400" baseline="0" smtClean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algn="ctr"/>
            <a:fld id="{6473ECC0-65CE-4070-B089-D3A4364C3860}" type="slidenum">
              <a:rPr lang="en-AU" smtClean="0">
                <a:solidFill>
                  <a:prstClr val="white"/>
                </a:solidFill>
              </a:rPr>
              <a:pPr algn="ctr"/>
              <a:t>‹#›</a:t>
            </a:fld>
            <a:endParaRPr lang="en-AU" dirty="0">
              <a:solidFill>
                <a:prstClr val="white"/>
              </a:solidFill>
            </a:endParaRPr>
          </a:p>
        </p:txBody>
      </p:sp>
      <p:sp>
        <p:nvSpPr>
          <p:cNvPr id="11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582613" y="1700808"/>
            <a:ext cx="7983537" cy="410468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table</a:t>
            </a:r>
            <a:endParaRPr lang="en-AU" dirty="0"/>
          </a:p>
        </p:txBody>
      </p:sp>
      <p:sp>
        <p:nvSpPr>
          <p:cNvPr id="12" name="Oval 11"/>
          <p:cNvSpPr/>
          <p:nvPr userDrawn="1"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</a:endParaRPr>
          </a:p>
        </p:txBody>
      </p:sp>
      <p:pic>
        <p:nvPicPr>
          <p:cNvPr id="13" name="Picture 12" descr="C:\Users\SPF\Documents\Artisan\Elmwood\Powerpoint\Powerpoint\UniSuper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3309333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3764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3"/>
          </p:nvPr>
        </p:nvSpPr>
        <p:spPr>
          <a:xfrm>
            <a:off x="0" y="1340769"/>
            <a:ext cx="9144000" cy="4896544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062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44613"/>
            <a:ext cx="5127848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AU" sz="800" baseline="0" smtClean="0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AU" smtClean="0"/>
              <a:t>Presentation Title - Date</a:t>
            </a:r>
            <a:endParaRPr lang="en-AU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6150" y="6220898"/>
            <a:ext cx="372498" cy="365125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 algn="ctr">
              <a:defRPr sz="1400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6473ECC0-65CE-4070-B089-D3A4364C386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68313" y="2204864"/>
            <a:ext cx="8136135" cy="936798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1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ts val="1500"/>
              </a:lnSpc>
              <a:spcAft>
                <a:spcPts val="600"/>
              </a:spcAft>
              <a:buFontTx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265113" indent="-265113">
              <a:buFontTx/>
              <a:buBlip>
                <a:blip r:embed="rId2"/>
              </a:buBlip>
              <a:defRPr sz="1100">
                <a:solidFill>
                  <a:schemeClr val="tx1"/>
                </a:solidFill>
              </a:defRPr>
            </a:lvl3pPr>
            <a:lvl4pPr marL="452438" indent="-187325">
              <a:buFont typeface="Arial" pitchFamily="34" charset="0"/>
              <a:buChar char="˗"/>
              <a:tabLst/>
              <a:defRPr sz="1100">
                <a:solidFill>
                  <a:schemeClr val="tx1"/>
                </a:solidFill>
              </a:defRPr>
            </a:lvl4pPr>
            <a:lvl5pPr marL="541338" indent="-187325"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2" name="Picture 6" descr="C:\Users\SPF\Documents\Artisan\Elmwood\Powerpoint\Powerpoint\UniSuper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3309333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9578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82613" y="1485596"/>
            <a:ext cx="7983537" cy="49469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3600" dirty="0">
              <a:latin typeface="Georgia" pitchFamily="18" charset="0"/>
            </a:endParaRPr>
          </a:p>
        </p:txBody>
      </p:sp>
      <p:pic>
        <p:nvPicPr>
          <p:cNvPr id="4" name="Picture 6" descr="C:\Users\SPF\Documents\Artisan\Elmwood\Powerpoint\Powerpoint\UniSuper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3309333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58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997968"/>
            <a:ext cx="8229600" cy="1143000"/>
          </a:xfrm>
        </p:spPr>
        <p:txBody>
          <a:bodyPr vert="horz" lIns="91440" tIns="45720" rIns="91440" bIns="45720" rtlCol="0" anchor="t" anchorCtr="0">
            <a:noAutofit/>
          </a:bodyPr>
          <a:lstStyle>
            <a:lvl1pPr algn="l">
              <a:defRPr lang="en-AU" dirty="0"/>
            </a:lvl1pPr>
          </a:lstStyle>
          <a:p>
            <a:pPr lvl="0" algn="l"/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11" name="Oval 10"/>
          <p:cNvSpPr/>
          <p:nvPr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44613"/>
            <a:ext cx="5127848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AU" smtClean="0"/>
            </a:lvl1pPr>
          </a:lstStyle>
          <a:p>
            <a:r>
              <a:rPr lang="en-AU" smtClean="0"/>
              <a:t>Presentation Title - Date</a:t>
            </a:r>
            <a:endParaRPr lang="en-AU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6150" y="6220898"/>
            <a:ext cx="372498" cy="365125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>
              <a:defRPr lang="en-AU" sz="1400" baseline="0" smtClean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algn="ctr"/>
            <a:fld id="{6473ECC0-65CE-4070-B089-D3A4364C3860}" type="slidenum">
              <a:rPr lang="en-AU" smtClean="0"/>
              <a:pPr algn="ctr"/>
              <a:t>‹#›</a:t>
            </a:fld>
            <a:endParaRPr lang="en-AU" dirty="0"/>
          </a:p>
        </p:txBody>
      </p:sp>
      <p:sp>
        <p:nvSpPr>
          <p:cNvPr id="8" name="Oval 7"/>
          <p:cNvSpPr/>
          <p:nvPr userDrawn="1"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 descr="C:\Users\SPF\Documents\Artisan\Elmwood\Powerpoint\Powerpoint\UniSuper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3309333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97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7200"/>
            <a:ext cx="8229600" cy="4248573"/>
          </a:xfrm>
        </p:spPr>
        <p:txBody>
          <a:bodyPr/>
          <a:lstStyle>
            <a:lvl5pPr marL="809625" indent="-180975">
              <a:buFont typeface="Arial" pitchFamily="34" charset="0"/>
              <a:buChar char="-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13" name="Oval 12"/>
          <p:cNvSpPr/>
          <p:nvPr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44613"/>
            <a:ext cx="5127848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AU" smtClean="0"/>
            </a:lvl1pPr>
          </a:lstStyle>
          <a:p>
            <a:r>
              <a:rPr lang="en-AU" smtClean="0"/>
              <a:t>Presentation Title - Date</a:t>
            </a:r>
            <a:endParaRPr lang="en-AU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6150" y="6220898"/>
            <a:ext cx="372498" cy="365125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>
              <a:defRPr lang="en-AU" sz="1400" baseline="0" smtClean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algn="ctr"/>
            <a:fld id="{6473ECC0-65CE-4070-B089-D3A4364C3860}" type="slidenum">
              <a:rPr lang="en-AU" smtClean="0"/>
              <a:pPr algn="ctr"/>
              <a:t>‹#›</a:t>
            </a:fld>
            <a:endParaRPr lang="en-AU" dirty="0"/>
          </a:p>
        </p:txBody>
      </p:sp>
      <p:sp>
        <p:nvSpPr>
          <p:cNvPr id="7" name="Oval 6"/>
          <p:cNvSpPr/>
          <p:nvPr userDrawn="1"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8937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619250" y="1772817"/>
            <a:ext cx="5761062" cy="367230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3200" b="0" i="1" baseline="0">
                <a:solidFill>
                  <a:schemeClr val="tx1"/>
                </a:solidFill>
                <a:latin typeface="Georgia" pitchFamily="18" charset="0"/>
              </a:defRPr>
            </a:lvl1pPr>
            <a:lvl2pPr marL="0" indent="0">
              <a:lnSpc>
                <a:spcPts val="3300"/>
              </a:lnSpc>
              <a:spcBef>
                <a:spcPts val="0"/>
              </a:spcBef>
              <a:buFontTx/>
              <a:buNone/>
              <a:defRPr sz="10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44613"/>
            <a:ext cx="5127848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AU" smtClean="0"/>
            </a:lvl1pPr>
          </a:lstStyle>
          <a:p>
            <a:r>
              <a:rPr lang="en-AU" smtClean="0"/>
              <a:t>Presentation Title - Date</a:t>
            </a:r>
            <a:endParaRPr lang="en-AU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6150" y="6220898"/>
            <a:ext cx="372498" cy="365125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>
              <a:defRPr lang="en-AU" sz="1400" baseline="0" smtClean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algn="ctr"/>
            <a:fld id="{6473ECC0-65CE-4070-B089-D3A4364C3860}" type="slidenum">
              <a:rPr lang="en-AU" smtClean="0"/>
              <a:pPr algn="ctr"/>
              <a:t>‹#›</a:t>
            </a:fld>
            <a:endParaRPr lang="en-AU" dirty="0"/>
          </a:p>
        </p:txBody>
      </p:sp>
      <p:sp>
        <p:nvSpPr>
          <p:cNvPr id="10" name="Oval 9"/>
          <p:cNvSpPr/>
          <p:nvPr userDrawn="1"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309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small logo and page 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44613"/>
            <a:ext cx="5127848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AU" smtClean="0"/>
            </a:lvl1pPr>
          </a:lstStyle>
          <a:p>
            <a:r>
              <a:rPr lang="en-AU" smtClean="0"/>
              <a:t>Presentation Title - Date</a:t>
            </a:r>
            <a:endParaRPr lang="en-AU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6150" y="6220898"/>
            <a:ext cx="372498" cy="365125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>
              <a:defRPr lang="en-AU" sz="1400" baseline="0" smtClean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algn="ctr"/>
            <a:fld id="{6473ECC0-65CE-4070-B089-D3A4364C3860}" type="slidenum">
              <a:rPr lang="en-AU" smtClean="0"/>
              <a:pPr algn="ctr"/>
              <a:t>‹#›</a:t>
            </a:fld>
            <a:endParaRPr lang="en-AU" dirty="0"/>
          </a:p>
        </p:txBody>
      </p:sp>
      <p:sp>
        <p:nvSpPr>
          <p:cNvPr id="5" name="Oval 4"/>
          <p:cNvSpPr/>
          <p:nvPr userDrawn="1"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286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smtClean="0"/>
              <a:t>Presentation Title - Date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6473ECC0-65CE-4070-B089-D3A4364C3860}" type="slidenum">
              <a:rPr lang="en-AU" smtClean="0"/>
              <a:pPr algn="ctr"/>
              <a:t>‹#›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67544" y="1628800"/>
            <a:ext cx="8208912" cy="4321151"/>
          </a:xfrm>
        </p:spPr>
        <p:txBody>
          <a:bodyPr/>
          <a:lstStyle>
            <a:lvl1pPr marL="447675" indent="-447675">
              <a:buFontTx/>
              <a:buBlip>
                <a:blip r:embed="rId2"/>
              </a:buBlip>
              <a:defRPr sz="2400" b="0">
                <a:solidFill>
                  <a:schemeClr val="tx1"/>
                </a:solidFill>
              </a:defRPr>
            </a:lvl1pPr>
            <a:lvl2pPr marL="628650" indent="-180975">
              <a:buFont typeface="Arial" pitchFamily="34" charset="0"/>
              <a:buChar char="-"/>
              <a:defRPr sz="2000"/>
            </a:lvl2pPr>
            <a:lvl3pPr marL="809625" indent="-171450">
              <a:buFont typeface="Arial" pitchFamily="34" charset="0"/>
              <a:buChar char="-"/>
              <a:defRPr sz="1800" baseline="0"/>
            </a:lvl3pPr>
            <a:lvl4pPr marL="1076325" indent="-180975">
              <a:defRPr sz="1800"/>
            </a:lvl4pPr>
            <a:lvl5pPr marL="1257300" indent="-180975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3769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88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585722" y="1484785"/>
            <a:ext cx="4058285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/>
          </a:p>
        </p:txBody>
      </p:sp>
      <p:sp>
        <p:nvSpPr>
          <p:cNvPr id="7" name="Oval 6"/>
          <p:cNvSpPr/>
          <p:nvPr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44613"/>
            <a:ext cx="5127848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AU" smtClean="0"/>
            </a:lvl1pPr>
          </a:lstStyle>
          <a:p>
            <a:r>
              <a:rPr lang="en-AU" smtClean="0"/>
              <a:t>Presentation Title - Date</a:t>
            </a:r>
            <a:endParaRPr lang="en-AU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6150" y="6227248"/>
            <a:ext cx="372498" cy="365125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>
              <a:defRPr lang="en-AU" sz="1400" baseline="0" smtClean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algn="ctr"/>
            <a:fld id="{6473ECC0-65CE-4070-B089-D3A4364C3860}" type="slidenum">
              <a:rPr lang="en-AU" smtClean="0"/>
              <a:pPr algn="ctr"/>
              <a:t>‹#›</a:t>
            </a:fld>
            <a:endParaRPr lang="en-AU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56345" y="1844129"/>
            <a:ext cx="3743647" cy="3961135"/>
          </a:xfrm>
        </p:spPr>
        <p:txBody>
          <a:bodyPr>
            <a:noAutofit/>
          </a:bodyPr>
          <a:lstStyle>
            <a:lvl1pPr marL="0" indent="0">
              <a:lnSpc>
                <a:spcPts val="4320"/>
              </a:lnSpc>
              <a:spcBef>
                <a:spcPts val="0"/>
              </a:spcBef>
              <a:spcAft>
                <a:spcPts val="3000"/>
              </a:spcAft>
              <a:buFontTx/>
              <a:buNone/>
              <a:defRPr sz="3600" b="0" baseline="0">
                <a:solidFill>
                  <a:schemeClr val="bg1"/>
                </a:solidFill>
                <a:latin typeface="Georgia" pitchFamily="18" charset="0"/>
                <a:cs typeface="Arial" pitchFamily="34" charset="0"/>
              </a:defRPr>
            </a:lvl1pPr>
            <a:lvl2pPr marL="0" indent="0">
              <a:lnSpc>
                <a:spcPts val="2200"/>
              </a:lnSpc>
              <a:buFontTx/>
              <a:buNone/>
              <a:defRPr sz="1800" b="1" baseline="0">
                <a:solidFill>
                  <a:schemeClr val="bg1"/>
                </a:solidFill>
                <a:latin typeface="Arial" pitchFamily="34" charset="0"/>
              </a:defRPr>
            </a:lvl2pPr>
            <a:lvl3pPr marL="0" indent="0">
              <a:lnSpc>
                <a:spcPts val="2500"/>
              </a:lnSpc>
              <a:buFontTx/>
              <a:buNone/>
              <a:defRPr sz="1800" i="1" baseline="0">
                <a:solidFill>
                  <a:schemeClr val="bg1"/>
                </a:solidFill>
                <a:latin typeface="Georgia" pitchFamily="18" charset="0"/>
              </a:defRPr>
            </a:lvl3pPr>
            <a:lvl4pPr marL="557212" indent="-285750">
              <a:buFont typeface="Arial" pitchFamily="34" charset="0"/>
              <a:buChar char="˗"/>
              <a:tabLst/>
              <a:def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19150" indent="-285750">
              <a:defRPr lang="en-AU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585722" y="1484785"/>
            <a:ext cx="4058285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/>
          </a:p>
        </p:txBody>
      </p:sp>
      <p:sp>
        <p:nvSpPr>
          <p:cNvPr id="12" name="Oval 11"/>
          <p:cNvSpPr/>
          <p:nvPr userDrawn="1"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118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28800"/>
            <a:ext cx="3672000" cy="4355283"/>
          </a:xfrm>
        </p:spPr>
        <p:txBody>
          <a:bodyPr>
            <a:noAutofit/>
          </a:bodyPr>
          <a:lstStyle>
            <a:lvl1pPr>
              <a:defRPr sz="26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28800"/>
            <a:ext cx="3672000" cy="4355283"/>
          </a:xfrm>
        </p:spPr>
        <p:txBody>
          <a:bodyPr>
            <a:noAutofit/>
          </a:bodyPr>
          <a:lstStyle>
            <a:lvl1pPr>
              <a:defRPr sz="26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8" name="Oval 7"/>
          <p:cNvSpPr/>
          <p:nvPr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44613"/>
            <a:ext cx="5127848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AU" smtClean="0"/>
            </a:lvl1pPr>
          </a:lstStyle>
          <a:p>
            <a:r>
              <a:rPr lang="en-AU" smtClean="0"/>
              <a:t>Presentation Title - Date</a:t>
            </a:r>
            <a:endParaRPr lang="en-A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6150" y="6220898"/>
            <a:ext cx="372498" cy="365125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>
              <a:defRPr lang="en-AU" sz="1400" baseline="0" smtClean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algn="ctr"/>
            <a:fld id="{6473ECC0-65CE-4070-B089-D3A4364C3860}" type="slidenum">
              <a:rPr lang="en-AU" smtClean="0"/>
              <a:pPr algn="ctr"/>
              <a:t>‹#›</a:t>
            </a:fld>
            <a:endParaRPr lang="en-AU" dirty="0"/>
          </a:p>
        </p:txBody>
      </p:sp>
      <p:sp>
        <p:nvSpPr>
          <p:cNvPr id="11" name="Oval 10"/>
          <p:cNvSpPr/>
          <p:nvPr userDrawn="1"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189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98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28801"/>
            <a:ext cx="8229600" cy="4392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15816" y="6244613"/>
            <a:ext cx="5127848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800" baseline="0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AU" smtClean="0"/>
              <a:t>Presentation Title - Date</a:t>
            </a:r>
            <a:endParaRPr lang="en-AU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6150" y="6220898"/>
            <a:ext cx="372498" cy="365125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>
              <a:defRPr lang="en-AU" sz="1400" baseline="0" smtClean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algn="ctr"/>
            <a:fld id="{6473ECC0-65CE-4070-B089-D3A4364C3860}" type="slidenum">
              <a:rPr lang="en-AU" smtClean="0"/>
              <a:pPr algn="ctr"/>
              <a:t>‹#›</a:t>
            </a:fld>
            <a:endParaRPr lang="en-AU" dirty="0"/>
          </a:p>
        </p:txBody>
      </p:sp>
      <p:pic>
        <p:nvPicPr>
          <p:cNvPr id="11" name="Picture 6" descr="C:\Users\SPF\Documents\Artisan\Elmwood\Powerpoint\Powerpoint\UniSuperLogo.jp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44" y="6230962"/>
            <a:ext cx="1311914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2" name="Picture 6" descr="C:\Users\SPF\Documents\Artisan\Elmwood\Powerpoint\Powerpoint\UniSuperLogo.jp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44" y="6230962"/>
            <a:ext cx="1311914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72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73" r:id="rId2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en-AU" sz="3600" kern="1200" dirty="0" smtClean="0">
          <a:solidFill>
            <a:schemeClr val="tx1"/>
          </a:solidFill>
          <a:latin typeface="Georgia" pitchFamily="18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lang="en-US" sz="2600" b="1" kern="1200" baseline="0" dirty="0" smtClean="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0" indent="0" algn="l" defTabSz="914400" rtl="0" eaLnBrk="1" latinLnBrk="0" hangingPunct="1">
        <a:spcBef>
          <a:spcPct val="20000"/>
        </a:spcBef>
        <a:buFontTx/>
        <a:buNone/>
        <a:defRPr lang="en-US" sz="2400" kern="1200" baseline="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47675" indent="-447675" algn="l" defTabSz="914400" rtl="0" eaLnBrk="1" latinLnBrk="0" hangingPunct="1">
        <a:spcBef>
          <a:spcPct val="20000"/>
        </a:spcBef>
        <a:buFontTx/>
        <a:buBlip>
          <a:blip r:embed="rId23"/>
        </a:buBlip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14375" indent="-182563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95350" indent="-182563" algn="l" defTabSz="914400" rtl="0" eaLnBrk="1" latinLnBrk="0" hangingPunct="1">
        <a:spcBef>
          <a:spcPct val="20000"/>
        </a:spcBef>
        <a:buFont typeface="Arial" pitchFamily="34" charset="0"/>
        <a:buChar char="-"/>
        <a:tabLst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9" Type="http://schemas.openxmlformats.org/officeDocument/2006/relationships/image" Target="../media/image43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34" Type="http://schemas.openxmlformats.org/officeDocument/2006/relationships/image" Target="../media/image38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38" Type="http://schemas.openxmlformats.org/officeDocument/2006/relationships/image" Target="../media/image42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37" Type="http://schemas.openxmlformats.org/officeDocument/2006/relationships/image" Target="../media/image41.jpe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31" Type="http://schemas.openxmlformats.org/officeDocument/2006/relationships/image" Target="../media/image35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35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10.png"/><Relationship Id="rId18" Type="http://schemas.openxmlformats.org/officeDocument/2006/relationships/image" Target="../media/image7.png"/><Relationship Id="rId26" Type="http://schemas.openxmlformats.org/officeDocument/2006/relationships/image" Target="../media/image54.png"/><Relationship Id="rId3" Type="http://schemas.openxmlformats.org/officeDocument/2006/relationships/image" Target="../media/image45.png"/><Relationship Id="rId21" Type="http://schemas.openxmlformats.org/officeDocument/2006/relationships/image" Target="../media/image15.png"/><Relationship Id="rId34" Type="http://schemas.openxmlformats.org/officeDocument/2006/relationships/image" Target="../media/image25.png"/><Relationship Id="rId7" Type="http://schemas.openxmlformats.org/officeDocument/2006/relationships/image" Target="../media/image49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5" Type="http://schemas.openxmlformats.org/officeDocument/2006/relationships/image" Target="../media/image53.png"/><Relationship Id="rId33" Type="http://schemas.openxmlformats.org/officeDocument/2006/relationships/image" Target="../media/image24.png"/><Relationship Id="rId2" Type="http://schemas.openxmlformats.org/officeDocument/2006/relationships/image" Target="../media/image44.png"/><Relationship Id="rId16" Type="http://schemas.openxmlformats.org/officeDocument/2006/relationships/image" Target="../media/image40.png"/><Relationship Id="rId20" Type="http://schemas.openxmlformats.org/officeDocument/2006/relationships/image" Target="../media/image52.jpe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11" Type="http://schemas.openxmlformats.org/officeDocument/2006/relationships/image" Target="../media/image8.jpeg"/><Relationship Id="rId24" Type="http://schemas.openxmlformats.org/officeDocument/2006/relationships/image" Target="../media/image23.png"/><Relationship Id="rId32" Type="http://schemas.openxmlformats.org/officeDocument/2006/relationships/image" Target="../media/image22.png"/><Relationship Id="rId5" Type="http://schemas.openxmlformats.org/officeDocument/2006/relationships/image" Target="../media/image47.png"/><Relationship Id="rId15" Type="http://schemas.openxmlformats.org/officeDocument/2006/relationships/image" Target="../media/image12.png"/><Relationship Id="rId23" Type="http://schemas.openxmlformats.org/officeDocument/2006/relationships/image" Target="../media/image26.png"/><Relationship Id="rId28" Type="http://schemas.openxmlformats.org/officeDocument/2006/relationships/image" Target="../media/image18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31" Type="http://schemas.openxmlformats.org/officeDocument/2006/relationships/image" Target="../media/image21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11.png"/><Relationship Id="rId22" Type="http://schemas.openxmlformats.org/officeDocument/2006/relationships/image" Target="../media/image16.png"/><Relationship Id="rId27" Type="http://schemas.openxmlformats.org/officeDocument/2006/relationships/image" Target="../media/image55.png"/><Relationship Id="rId30" Type="http://schemas.openxmlformats.org/officeDocument/2006/relationships/image" Target="../media/image20.png"/><Relationship Id="rId35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91"/>
          <p:cNvSpPr>
            <a:spLocks noChangeArrowheads="1"/>
          </p:cNvSpPr>
          <p:nvPr/>
        </p:nvSpPr>
        <p:spPr bwMode="auto">
          <a:xfrm>
            <a:off x="7056849" y="4738463"/>
            <a:ext cx="1266825" cy="842739"/>
          </a:xfrm>
          <a:prstGeom prst="rect">
            <a:avLst/>
          </a:prstGeom>
          <a:solidFill>
            <a:srgbClr val="3366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3965985" y="2715353"/>
            <a:ext cx="852489" cy="985044"/>
          </a:xfrm>
          <a:prstGeom prst="rect">
            <a:avLst/>
          </a:prstGeom>
          <a:solidFill>
            <a:srgbClr val="3366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4985161" y="2772504"/>
            <a:ext cx="823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 algn="ctr" defTabSz="912813"/>
            <a:r>
              <a:rPr lang="en-US" sz="1000">
                <a:solidFill>
                  <a:schemeClr val="bg1"/>
                </a:solidFill>
              </a:rPr>
              <a:t>Web</a:t>
            </a:r>
          </a:p>
          <a:p>
            <a:pPr algn="ctr" defTabSz="912813"/>
            <a:r>
              <a:rPr lang="en-US" sz="1000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25625" name="Rectangle 25"/>
          <p:cNvSpPr>
            <a:spLocks noChangeArrowheads="1"/>
          </p:cNvSpPr>
          <p:nvPr/>
        </p:nvSpPr>
        <p:spPr bwMode="auto">
          <a:xfrm>
            <a:off x="6009099" y="4143152"/>
            <a:ext cx="957262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 algn="ctr" defTabSz="912813"/>
            <a:r>
              <a:rPr lang="en-US" sz="1000" dirty="0">
                <a:solidFill>
                  <a:schemeClr val="bg1"/>
                </a:solidFill>
              </a:rPr>
              <a:t>Performance</a:t>
            </a:r>
          </a:p>
        </p:txBody>
      </p:sp>
      <p:sp>
        <p:nvSpPr>
          <p:cNvPr id="25626" name="Rectangle 26"/>
          <p:cNvSpPr>
            <a:spLocks noChangeArrowheads="1"/>
          </p:cNvSpPr>
          <p:nvPr/>
        </p:nvSpPr>
        <p:spPr bwMode="auto">
          <a:xfrm>
            <a:off x="4985161" y="4738464"/>
            <a:ext cx="823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 algn="ctr" defTabSz="912813"/>
            <a:r>
              <a:rPr lang="en-US" sz="1000">
                <a:solidFill>
                  <a:schemeClr val="bg1"/>
                </a:solidFill>
              </a:rPr>
              <a:t>Test automation</a:t>
            </a:r>
          </a:p>
        </p:txBody>
      </p:sp>
      <p:sp>
        <p:nvSpPr>
          <p:cNvPr id="25661" name="Rectangle 61"/>
          <p:cNvSpPr>
            <a:spLocks noChangeArrowheads="1"/>
          </p:cNvSpPr>
          <p:nvPr/>
        </p:nvSpPr>
        <p:spPr bwMode="auto">
          <a:xfrm>
            <a:off x="4070761" y="5348064"/>
            <a:ext cx="82391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 algn="ctr" defTabSz="912813"/>
            <a:r>
              <a:rPr lang="en-US" sz="1000">
                <a:solidFill>
                  <a:schemeClr val="bg1"/>
                </a:solidFill>
              </a:rPr>
              <a:t>Orthogonal</a:t>
            </a:r>
          </a:p>
          <a:p>
            <a:pPr algn="ctr" defTabSz="912813"/>
            <a:r>
              <a:rPr lang="en-US" sz="1000">
                <a:solidFill>
                  <a:schemeClr val="bg1"/>
                </a:solidFill>
              </a:rPr>
              <a:t>Array</a:t>
            </a:r>
          </a:p>
        </p:txBody>
      </p:sp>
      <p:sp>
        <p:nvSpPr>
          <p:cNvPr id="25684" name="Rectangle 84"/>
          <p:cNvSpPr>
            <a:spLocks noChangeArrowheads="1"/>
          </p:cNvSpPr>
          <p:nvPr/>
        </p:nvSpPr>
        <p:spPr bwMode="auto">
          <a:xfrm>
            <a:off x="2965291" y="2743928"/>
            <a:ext cx="953069" cy="951359"/>
          </a:xfrm>
          <a:prstGeom prst="rect">
            <a:avLst/>
          </a:prstGeom>
          <a:solidFill>
            <a:srgbClr val="3366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25685" name="Rectangle 85"/>
          <p:cNvSpPr>
            <a:spLocks noChangeArrowheads="1"/>
          </p:cNvSpPr>
          <p:nvPr/>
        </p:nvSpPr>
        <p:spPr bwMode="auto">
          <a:xfrm>
            <a:off x="5823361" y="2717259"/>
            <a:ext cx="914400" cy="985042"/>
          </a:xfrm>
          <a:prstGeom prst="rect">
            <a:avLst/>
          </a:prstGeom>
          <a:solidFill>
            <a:srgbClr val="3366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5687" name="Text Box 87"/>
          <p:cNvSpPr txBox="1">
            <a:spLocks noChangeArrowheads="1"/>
          </p:cNvSpPr>
          <p:nvPr/>
        </p:nvSpPr>
        <p:spPr bwMode="auto">
          <a:xfrm>
            <a:off x="6966361" y="2789967"/>
            <a:ext cx="1143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 sz="1000" dirty="0"/>
          </a:p>
        </p:txBody>
      </p:sp>
      <p:sp>
        <p:nvSpPr>
          <p:cNvPr id="25688" name="Rectangle 88"/>
          <p:cNvSpPr>
            <a:spLocks noChangeArrowheads="1"/>
          </p:cNvSpPr>
          <p:nvPr/>
        </p:nvSpPr>
        <p:spPr bwMode="auto">
          <a:xfrm>
            <a:off x="3011462" y="4333652"/>
            <a:ext cx="5447754" cy="266700"/>
          </a:xfrm>
          <a:prstGeom prst="rect">
            <a:avLst/>
          </a:prstGeom>
          <a:solidFill>
            <a:srgbClr val="3366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AU" sz="1200" dirty="0" smtClean="0"/>
              <a:t>Manual</a:t>
            </a:r>
            <a:endParaRPr lang="en-AU" sz="1200" dirty="0"/>
          </a:p>
        </p:txBody>
      </p:sp>
      <p:sp>
        <p:nvSpPr>
          <p:cNvPr id="25692" name="Rectangle 92"/>
          <p:cNvSpPr>
            <a:spLocks noChangeArrowheads="1"/>
          </p:cNvSpPr>
          <p:nvPr/>
        </p:nvSpPr>
        <p:spPr bwMode="auto">
          <a:xfrm>
            <a:off x="3003960" y="4709889"/>
            <a:ext cx="2057401" cy="871314"/>
          </a:xfrm>
          <a:prstGeom prst="rect">
            <a:avLst/>
          </a:prstGeom>
          <a:solidFill>
            <a:srgbClr val="3366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5694" name="Rectangle 94"/>
          <p:cNvSpPr>
            <a:spLocks noChangeArrowheads="1"/>
          </p:cNvSpPr>
          <p:nvPr/>
        </p:nvSpPr>
        <p:spPr bwMode="auto">
          <a:xfrm>
            <a:off x="5108985" y="4718505"/>
            <a:ext cx="1843089" cy="862698"/>
          </a:xfrm>
          <a:prstGeom prst="rect">
            <a:avLst/>
          </a:prstGeom>
          <a:solidFill>
            <a:srgbClr val="3366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5681" name="Rectangle 81"/>
          <p:cNvSpPr>
            <a:spLocks noChangeArrowheads="1"/>
          </p:cNvSpPr>
          <p:nvPr/>
        </p:nvSpPr>
        <p:spPr bwMode="auto">
          <a:xfrm>
            <a:off x="3003960" y="1920017"/>
            <a:ext cx="1319877" cy="666750"/>
          </a:xfrm>
          <a:prstGeom prst="rect">
            <a:avLst/>
          </a:prstGeom>
          <a:solidFill>
            <a:srgbClr val="3366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GB" b="1" dirty="0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4874656" y="2715353"/>
            <a:ext cx="914400" cy="985043"/>
          </a:xfrm>
          <a:prstGeom prst="rect">
            <a:avLst/>
          </a:prstGeom>
          <a:solidFill>
            <a:srgbClr val="3366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4423822" y="1900967"/>
            <a:ext cx="1311518" cy="685800"/>
          </a:xfrm>
          <a:prstGeom prst="rect">
            <a:avLst/>
          </a:prstGeom>
          <a:solidFill>
            <a:srgbClr val="3366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7028274" y="4814664"/>
            <a:ext cx="1081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 algn="ctr" defTabSz="912813"/>
            <a:endParaRPr lang="en-US" sz="1000" dirty="0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5018499" y="4128864"/>
            <a:ext cx="914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 algn="ctr" defTabSz="912813"/>
            <a:endParaRPr lang="en-US" sz="1000" dirty="0"/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1022761" y="1215167"/>
            <a:ext cx="1381125" cy="457200"/>
          </a:xfrm>
          <a:prstGeom prst="rect">
            <a:avLst/>
          </a:prstGeom>
          <a:solidFill>
            <a:srgbClr val="0071B9">
              <a:alpha val="94000"/>
            </a:srgbClr>
          </a:solidFill>
          <a:ln w="9525" algn="ctr">
            <a:solidFill>
              <a:srgbClr val="1A5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2813"/>
            <a:r>
              <a:rPr lang="en-US" sz="1100" b="1" dirty="0">
                <a:solidFill>
                  <a:schemeClr val="bg1"/>
                </a:solidFill>
                <a:cs typeface="Arial" charset="0"/>
              </a:rPr>
              <a:t>Data </a:t>
            </a:r>
            <a:r>
              <a:rPr lang="en-US" sz="1100" b="1" dirty="0" smtClean="0">
                <a:solidFill>
                  <a:schemeClr val="bg1"/>
                </a:solidFill>
                <a:cs typeface="Arial" charset="0"/>
              </a:rPr>
              <a:t>Preparation</a:t>
            </a:r>
            <a:endParaRPr lang="en-US" sz="1100" b="1" dirty="0">
              <a:solidFill>
                <a:schemeClr val="bg1"/>
              </a:solidFill>
              <a:cs typeface="Arial" charset="0"/>
            </a:endParaRPr>
          </a:p>
          <a:p>
            <a:pPr algn="ctr" defTabSz="912813"/>
            <a:r>
              <a:rPr lang="en-US" sz="700" b="1" dirty="0" smtClean="0">
                <a:solidFill>
                  <a:schemeClr val="bg1"/>
                </a:solidFill>
                <a:cs typeface="Arial" charset="0"/>
              </a:rPr>
              <a:t>Asses &amp; Setup</a:t>
            </a:r>
            <a:endParaRPr lang="en-US" sz="7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1032286" y="2064479"/>
            <a:ext cx="1381125" cy="419100"/>
          </a:xfrm>
          <a:prstGeom prst="rect">
            <a:avLst/>
          </a:prstGeom>
          <a:solidFill>
            <a:srgbClr val="0071B9">
              <a:alpha val="94000"/>
            </a:srgbClr>
          </a:solidFill>
          <a:ln w="9525" algn="ctr">
            <a:solidFill>
              <a:srgbClr val="1A5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2813"/>
            <a:endParaRPr lang="en-US" sz="1100" b="1" dirty="0" smtClean="0">
              <a:solidFill>
                <a:schemeClr val="bg1"/>
              </a:solidFill>
              <a:cs typeface="Arial" charset="0"/>
            </a:endParaRPr>
          </a:p>
          <a:p>
            <a:pPr algn="ctr" defTabSz="912813"/>
            <a:r>
              <a:rPr lang="en-US" sz="1100" b="1" dirty="0" smtClean="0">
                <a:solidFill>
                  <a:schemeClr val="bg1"/>
                </a:solidFill>
                <a:cs typeface="Arial" charset="0"/>
              </a:rPr>
              <a:t>Data Selection</a:t>
            </a:r>
          </a:p>
          <a:p>
            <a:pPr algn="ctr" defTabSz="912813"/>
            <a:r>
              <a:rPr lang="en-US" sz="700" b="1" dirty="0">
                <a:solidFill>
                  <a:schemeClr val="bg1"/>
                </a:solidFill>
                <a:cs typeface="Arial" charset="0"/>
              </a:rPr>
              <a:t>Identify </a:t>
            </a:r>
            <a:r>
              <a:rPr lang="en-US" sz="700" b="1" dirty="0" smtClean="0">
                <a:solidFill>
                  <a:schemeClr val="bg1"/>
                </a:solidFill>
                <a:cs typeface="Arial" charset="0"/>
              </a:rPr>
              <a:t>&amp; Intelligent sampling</a:t>
            </a:r>
          </a:p>
          <a:p>
            <a:pPr algn="ctr" defTabSz="912813"/>
            <a:endParaRPr lang="en-US" sz="11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1014823" y="3097902"/>
            <a:ext cx="1381125" cy="304800"/>
          </a:xfrm>
          <a:prstGeom prst="rect">
            <a:avLst/>
          </a:prstGeom>
          <a:solidFill>
            <a:srgbClr val="0071B9">
              <a:alpha val="94000"/>
            </a:srgbClr>
          </a:solidFill>
          <a:ln w="9525" algn="ctr">
            <a:solidFill>
              <a:srgbClr val="1A5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2813"/>
            <a:r>
              <a:rPr lang="en-US" sz="1100" b="1" dirty="0">
                <a:solidFill>
                  <a:schemeClr val="bg1"/>
                </a:solidFill>
                <a:cs typeface="Arial" charset="0"/>
              </a:rPr>
              <a:t>Test Execution</a:t>
            </a:r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1022761" y="4152677"/>
            <a:ext cx="1381125" cy="304800"/>
          </a:xfrm>
          <a:prstGeom prst="rect">
            <a:avLst/>
          </a:prstGeom>
          <a:solidFill>
            <a:srgbClr val="0071B9">
              <a:alpha val="94000"/>
            </a:srgbClr>
          </a:solidFill>
          <a:ln w="9525" algn="ctr">
            <a:solidFill>
              <a:srgbClr val="1A5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2813"/>
            <a:r>
              <a:rPr lang="en-US" sz="1100" b="1" dirty="0">
                <a:solidFill>
                  <a:schemeClr val="bg1"/>
                </a:solidFill>
                <a:cs typeface="Arial" charset="0"/>
              </a:rPr>
              <a:t>Verification</a:t>
            </a: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1032286" y="5076602"/>
            <a:ext cx="1381125" cy="304800"/>
          </a:xfrm>
          <a:prstGeom prst="rect">
            <a:avLst/>
          </a:prstGeom>
          <a:solidFill>
            <a:srgbClr val="0071B9">
              <a:alpha val="94000"/>
            </a:srgbClr>
          </a:solidFill>
          <a:ln w="9525" algn="ctr">
            <a:solidFill>
              <a:srgbClr val="1A5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2813"/>
            <a:r>
              <a:rPr lang="en-US" sz="1100" b="1" dirty="0">
                <a:solidFill>
                  <a:schemeClr val="bg1"/>
                </a:solidFill>
                <a:cs typeface="Arial" charset="0"/>
              </a:rPr>
              <a:t>Reporting</a:t>
            </a:r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3080161" y="2777267"/>
            <a:ext cx="671513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 algn="ctr" defTabSz="912813"/>
            <a:endParaRPr lang="en-US" sz="1000" dirty="0"/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3994561" y="4128864"/>
            <a:ext cx="823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 algn="ctr" defTabSz="912813"/>
            <a:endParaRPr lang="en-US" sz="1000" dirty="0"/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3080161" y="4738464"/>
            <a:ext cx="823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 algn="ctr" defTabSz="912813"/>
            <a:endParaRPr lang="en-US" sz="1000" dirty="0"/>
          </a:p>
        </p:txBody>
      </p:sp>
      <p:sp>
        <p:nvSpPr>
          <p:cNvPr id="25621" name="Rectangle 21"/>
          <p:cNvSpPr>
            <a:spLocks noChangeArrowheads="1"/>
          </p:cNvSpPr>
          <p:nvPr/>
        </p:nvSpPr>
        <p:spPr bwMode="auto">
          <a:xfrm>
            <a:off x="3080161" y="4100289"/>
            <a:ext cx="823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 algn="ctr" defTabSz="912813"/>
            <a:endParaRPr lang="en-US" sz="1000" dirty="0"/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4070761" y="4738464"/>
            <a:ext cx="823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 algn="ctr" defTabSz="912813"/>
            <a:endParaRPr lang="en-US" sz="1000" dirty="0"/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5180424" y="2067654"/>
            <a:ext cx="8239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 algn="ctr" defTabSz="912813"/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5627" name="Rectangle 27"/>
          <p:cNvSpPr>
            <a:spLocks noChangeArrowheads="1"/>
          </p:cNvSpPr>
          <p:nvPr/>
        </p:nvSpPr>
        <p:spPr bwMode="auto">
          <a:xfrm>
            <a:off x="7013986" y="5348064"/>
            <a:ext cx="1019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 algn="ctr" defTabSz="912813"/>
            <a:endParaRPr lang="en-US" sz="1000" dirty="0"/>
          </a:p>
        </p:txBody>
      </p:sp>
      <p:sp>
        <p:nvSpPr>
          <p:cNvPr id="25628" name="Rectangle 28"/>
          <p:cNvSpPr>
            <a:spLocks noChangeArrowheads="1"/>
          </p:cNvSpPr>
          <p:nvPr/>
        </p:nvSpPr>
        <p:spPr bwMode="auto">
          <a:xfrm>
            <a:off x="5899561" y="1905729"/>
            <a:ext cx="1309688" cy="681038"/>
          </a:xfrm>
          <a:prstGeom prst="rect">
            <a:avLst/>
          </a:prstGeom>
          <a:solidFill>
            <a:srgbClr val="3366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6385336" y="2058129"/>
            <a:ext cx="67151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2813"/>
            <a:endParaRPr lang="en-US" sz="1000" dirty="0"/>
          </a:p>
        </p:txBody>
      </p:sp>
      <p:sp>
        <p:nvSpPr>
          <p:cNvPr id="25630" name="Rectangle 30"/>
          <p:cNvSpPr>
            <a:spLocks noChangeArrowheads="1"/>
          </p:cNvSpPr>
          <p:nvPr/>
        </p:nvSpPr>
        <p:spPr bwMode="auto">
          <a:xfrm>
            <a:off x="5899561" y="2772504"/>
            <a:ext cx="82391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 algn="ctr" defTabSz="912813"/>
            <a:endParaRPr lang="en-US" sz="1000" dirty="0"/>
          </a:p>
        </p:txBody>
      </p:sp>
      <p:sp>
        <p:nvSpPr>
          <p:cNvPr id="25631" name="Rectangle 31"/>
          <p:cNvSpPr>
            <a:spLocks noChangeArrowheads="1"/>
          </p:cNvSpPr>
          <p:nvPr/>
        </p:nvSpPr>
        <p:spPr bwMode="auto">
          <a:xfrm>
            <a:off x="7042561" y="4052664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 algn="ctr" defTabSz="912813"/>
            <a:endParaRPr lang="en-US" sz="1000" dirty="0"/>
          </a:p>
        </p:txBody>
      </p:sp>
      <p:sp>
        <p:nvSpPr>
          <p:cNvPr id="25632" name="Rectangle 32"/>
          <p:cNvSpPr>
            <a:spLocks noChangeArrowheads="1"/>
          </p:cNvSpPr>
          <p:nvPr/>
        </p:nvSpPr>
        <p:spPr bwMode="auto">
          <a:xfrm>
            <a:off x="6051961" y="4738464"/>
            <a:ext cx="823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 algn="ctr" defTabSz="912813"/>
            <a:endParaRPr lang="en-US" sz="1000" dirty="0"/>
          </a:p>
        </p:txBody>
      </p:sp>
      <p:sp>
        <p:nvSpPr>
          <p:cNvPr id="25633" name="Line 33"/>
          <p:cNvSpPr>
            <a:spLocks noChangeShapeType="1"/>
          </p:cNvSpPr>
          <p:nvPr/>
        </p:nvSpPr>
        <p:spPr bwMode="auto">
          <a:xfrm flipV="1">
            <a:off x="717961" y="1019904"/>
            <a:ext cx="784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5634" name="Line 34"/>
          <p:cNvSpPr>
            <a:spLocks noChangeShapeType="1"/>
          </p:cNvSpPr>
          <p:nvPr/>
        </p:nvSpPr>
        <p:spPr bwMode="auto">
          <a:xfrm>
            <a:off x="717961" y="1858104"/>
            <a:ext cx="784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5635" name="Line 35"/>
          <p:cNvSpPr>
            <a:spLocks noChangeShapeType="1"/>
          </p:cNvSpPr>
          <p:nvPr/>
        </p:nvSpPr>
        <p:spPr bwMode="auto">
          <a:xfrm>
            <a:off x="717961" y="2696304"/>
            <a:ext cx="784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5637" name="Line 37"/>
          <p:cNvSpPr>
            <a:spLocks noChangeShapeType="1"/>
          </p:cNvSpPr>
          <p:nvPr/>
        </p:nvSpPr>
        <p:spPr bwMode="auto">
          <a:xfrm>
            <a:off x="717961" y="4662264"/>
            <a:ext cx="784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5638" name="Line 38"/>
          <p:cNvSpPr>
            <a:spLocks noChangeShapeType="1"/>
          </p:cNvSpPr>
          <p:nvPr/>
        </p:nvSpPr>
        <p:spPr bwMode="auto">
          <a:xfrm flipV="1">
            <a:off x="717961" y="5805264"/>
            <a:ext cx="784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5639" name="Line 39"/>
          <p:cNvSpPr>
            <a:spLocks noChangeShapeType="1"/>
          </p:cNvSpPr>
          <p:nvPr/>
        </p:nvSpPr>
        <p:spPr bwMode="auto">
          <a:xfrm>
            <a:off x="1705386" y="1661254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5640" name="Line 40"/>
          <p:cNvSpPr>
            <a:spLocks noChangeShapeType="1"/>
          </p:cNvSpPr>
          <p:nvPr/>
        </p:nvSpPr>
        <p:spPr bwMode="auto">
          <a:xfrm>
            <a:off x="1716498" y="2507392"/>
            <a:ext cx="6349" cy="569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5642" name="Line 42"/>
          <p:cNvSpPr>
            <a:spLocks noChangeShapeType="1"/>
          </p:cNvSpPr>
          <p:nvPr/>
        </p:nvSpPr>
        <p:spPr bwMode="auto">
          <a:xfrm flipH="1">
            <a:off x="1713322" y="3461478"/>
            <a:ext cx="6348" cy="65425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5643" name="Line 43"/>
          <p:cNvSpPr>
            <a:spLocks noChangeShapeType="1"/>
          </p:cNvSpPr>
          <p:nvPr/>
        </p:nvSpPr>
        <p:spPr bwMode="auto">
          <a:xfrm>
            <a:off x="2548349" y="1442179"/>
            <a:ext cx="287337" cy="1588"/>
          </a:xfrm>
          <a:prstGeom prst="line">
            <a:avLst/>
          </a:prstGeom>
          <a:noFill/>
          <a:ln w="9525">
            <a:solidFill>
              <a:srgbClr val="5F5F5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endParaRPr lang="en-AU"/>
          </a:p>
        </p:txBody>
      </p:sp>
      <p:sp>
        <p:nvSpPr>
          <p:cNvPr id="25644" name="Line 44"/>
          <p:cNvSpPr>
            <a:spLocks noChangeShapeType="1"/>
          </p:cNvSpPr>
          <p:nvPr/>
        </p:nvSpPr>
        <p:spPr bwMode="auto">
          <a:xfrm>
            <a:off x="2548349" y="2277204"/>
            <a:ext cx="287337" cy="1588"/>
          </a:xfrm>
          <a:prstGeom prst="line">
            <a:avLst/>
          </a:prstGeom>
          <a:noFill/>
          <a:ln w="9525">
            <a:solidFill>
              <a:srgbClr val="5F5F5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endParaRPr lang="en-AU"/>
          </a:p>
        </p:txBody>
      </p:sp>
      <p:sp>
        <p:nvSpPr>
          <p:cNvPr id="25645" name="Line 45"/>
          <p:cNvSpPr>
            <a:spLocks noChangeShapeType="1"/>
          </p:cNvSpPr>
          <p:nvPr/>
        </p:nvSpPr>
        <p:spPr bwMode="auto">
          <a:xfrm>
            <a:off x="2537236" y="4327302"/>
            <a:ext cx="287338" cy="1587"/>
          </a:xfrm>
          <a:prstGeom prst="line">
            <a:avLst/>
          </a:prstGeom>
          <a:noFill/>
          <a:ln w="9525">
            <a:solidFill>
              <a:srgbClr val="5F5F5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endParaRPr lang="en-AU"/>
          </a:p>
        </p:txBody>
      </p:sp>
      <p:sp>
        <p:nvSpPr>
          <p:cNvPr id="25646" name="Line 46"/>
          <p:cNvSpPr>
            <a:spLocks noChangeShapeType="1"/>
          </p:cNvSpPr>
          <p:nvPr/>
        </p:nvSpPr>
        <p:spPr bwMode="auto">
          <a:xfrm>
            <a:off x="2537236" y="4965477"/>
            <a:ext cx="287338" cy="1587"/>
          </a:xfrm>
          <a:prstGeom prst="line">
            <a:avLst/>
          </a:prstGeom>
          <a:noFill/>
          <a:ln w="9525">
            <a:solidFill>
              <a:srgbClr val="5F5F5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endParaRPr lang="en-AU"/>
          </a:p>
        </p:txBody>
      </p:sp>
      <p:sp>
        <p:nvSpPr>
          <p:cNvPr id="25651" name="Line 51"/>
          <p:cNvSpPr>
            <a:spLocks noChangeShapeType="1"/>
          </p:cNvSpPr>
          <p:nvPr/>
        </p:nvSpPr>
        <p:spPr bwMode="auto">
          <a:xfrm flipH="1">
            <a:off x="8566561" y="980728"/>
            <a:ext cx="6350" cy="4875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5657" name="Line 57"/>
          <p:cNvSpPr>
            <a:spLocks noChangeShapeType="1"/>
          </p:cNvSpPr>
          <p:nvPr/>
        </p:nvSpPr>
        <p:spPr bwMode="auto">
          <a:xfrm>
            <a:off x="2548349" y="3521804"/>
            <a:ext cx="287337" cy="1588"/>
          </a:xfrm>
          <a:prstGeom prst="line">
            <a:avLst/>
          </a:prstGeom>
          <a:noFill/>
          <a:ln w="9525">
            <a:solidFill>
              <a:srgbClr val="5F5F5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endParaRPr lang="en-AU"/>
          </a:p>
        </p:txBody>
      </p:sp>
      <p:sp>
        <p:nvSpPr>
          <p:cNvPr id="25660" name="Rectangle 60"/>
          <p:cNvSpPr>
            <a:spLocks noChangeArrowheads="1"/>
          </p:cNvSpPr>
          <p:nvPr/>
        </p:nvSpPr>
        <p:spPr bwMode="auto">
          <a:xfrm>
            <a:off x="3080161" y="5271864"/>
            <a:ext cx="823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2813"/>
            <a:endParaRPr lang="en-US" sz="1000" dirty="0"/>
          </a:p>
        </p:txBody>
      </p:sp>
      <p:sp>
        <p:nvSpPr>
          <p:cNvPr id="25663" name="Line 63"/>
          <p:cNvSpPr>
            <a:spLocks noChangeShapeType="1"/>
          </p:cNvSpPr>
          <p:nvPr/>
        </p:nvSpPr>
        <p:spPr bwMode="auto">
          <a:xfrm>
            <a:off x="2537236" y="5527452"/>
            <a:ext cx="287338" cy="1587"/>
          </a:xfrm>
          <a:prstGeom prst="line">
            <a:avLst/>
          </a:prstGeom>
          <a:noFill/>
          <a:ln w="9525">
            <a:solidFill>
              <a:srgbClr val="5F5F5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endParaRPr lang="en-AU"/>
          </a:p>
        </p:txBody>
      </p:sp>
      <p:sp>
        <p:nvSpPr>
          <p:cNvPr id="25664" name="Line 64"/>
          <p:cNvSpPr>
            <a:spLocks noChangeShapeType="1"/>
          </p:cNvSpPr>
          <p:nvPr/>
        </p:nvSpPr>
        <p:spPr bwMode="auto">
          <a:xfrm>
            <a:off x="1716498" y="4486052"/>
            <a:ext cx="6349" cy="590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5665" name="Line 65"/>
          <p:cNvSpPr>
            <a:spLocks noChangeShapeType="1"/>
          </p:cNvSpPr>
          <p:nvPr/>
        </p:nvSpPr>
        <p:spPr bwMode="auto">
          <a:xfrm>
            <a:off x="717961" y="4054252"/>
            <a:ext cx="0" cy="1666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5666" name="Text Box 66"/>
          <p:cNvSpPr txBox="1">
            <a:spLocks noChangeArrowheads="1"/>
          </p:cNvSpPr>
          <p:nvPr/>
        </p:nvSpPr>
        <p:spPr bwMode="auto">
          <a:xfrm rot="10800000">
            <a:off x="365764" y="4128864"/>
            <a:ext cx="215444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0" tIns="0" rIns="0" bIns="0" anchor="ctr" anchorCtr="1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400" b="1" dirty="0" smtClean="0"/>
              <a:t>Validation</a:t>
            </a:r>
            <a:endParaRPr lang="en-US" sz="1400" b="1" dirty="0"/>
          </a:p>
        </p:txBody>
      </p:sp>
      <p:sp>
        <p:nvSpPr>
          <p:cNvPr id="25667" name="Line 67"/>
          <p:cNvSpPr>
            <a:spLocks noChangeShapeType="1"/>
          </p:cNvSpPr>
          <p:nvPr/>
        </p:nvSpPr>
        <p:spPr bwMode="auto">
          <a:xfrm flipH="1">
            <a:off x="724311" y="1037367"/>
            <a:ext cx="0" cy="1648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5668" name="Text Box 68"/>
          <p:cNvSpPr txBox="1">
            <a:spLocks noChangeArrowheads="1"/>
          </p:cNvSpPr>
          <p:nvPr/>
        </p:nvSpPr>
        <p:spPr bwMode="auto">
          <a:xfrm rot="10800000">
            <a:off x="345128" y="1196117"/>
            <a:ext cx="215444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0" tIns="0" rIns="0" bIns="0" anchor="ctr" anchorCtr="1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400" b="1" dirty="0" smtClean="0"/>
              <a:t>Test Data</a:t>
            </a:r>
            <a:endParaRPr lang="en-US" sz="1400" b="1" dirty="0"/>
          </a:p>
        </p:txBody>
      </p:sp>
      <p:sp>
        <p:nvSpPr>
          <p:cNvPr id="25669" name="Line 69"/>
          <p:cNvSpPr>
            <a:spLocks noChangeShapeType="1"/>
          </p:cNvSpPr>
          <p:nvPr/>
        </p:nvSpPr>
        <p:spPr bwMode="auto">
          <a:xfrm>
            <a:off x="717961" y="2730584"/>
            <a:ext cx="0" cy="1057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5670" name="Text Box 70"/>
          <p:cNvSpPr txBox="1">
            <a:spLocks noChangeArrowheads="1"/>
          </p:cNvSpPr>
          <p:nvPr/>
        </p:nvSpPr>
        <p:spPr bwMode="auto">
          <a:xfrm flipV="1">
            <a:off x="345127" y="2898710"/>
            <a:ext cx="215444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lIns="0" tIns="0" rIns="0" bIns="0" anchor="ctr" anchorCtr="1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400" b="1" dirty="0" smtClean="0"/>
              <a:t>AUT</a:t>
            </a:r>
            <a:endParaRPr lang="en-US" sz="1400" b="1" dirty="0"/>
          </a:p>
        </p:txBody>
      </p:sp>
      <p:sp>
        <p:nvSpPr>
          <p:cNvPr id="25674" name="Rectangle 74"/>
          <p:cNvSpPr>
            <a:spLocks noChangeArrowheads="1"/>
          </p:cNvSpPr>
          <p:nvPr/>
        </p:nvSpPr>
        <p:spPr bwMode="auto">
          <a:xfrm>
            <a:off x="3001257" y="1096105"/>
            <a:ext cx="3824403" cy="677880"/>
          </a:xfrm>
          <a:prstGeom prst="rect">
            <a:avLst/>
          </a:prstGeom>
          <a:solidFill>
            <a:srgbClr val="3366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000" dirty="0"/>
          </a:p>
        </p:txBody>
      </p:sp>
      <p:sp>
        <p:nvSpPr>
          <p:cNvPr id="25677" name="Rectangle 77"/>
          <p:cNvSpPr>
            <a:spLocks noChangeArrowheads="1"/>
          </p:cNvSpPr>
          <p:nvPr/>
        </p:nvSpPr>
        <p:spPr bwMode="auto">
          <a:xfrm>
            <a:off x="6847298" y="1086579"/>
            <a:ext cx="1611917" cy="726332"/>
          </a:xfrm>
          <a:prstGeom prst="rect">
            <a:avLst/>
          </a:prstGeom>
          <a:solidFill>
            <a:srgbClr val="3366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000" dirty="0"/>
          </a:p>
        </p:txBody>
      </p:sp>
      <p:sp>
        <p:nvSpPr>
          <p:cNvPr id="25678" name="Rectangle 78"/>
          <p:cNvSpPr>
            <a:spLocks noChangeArrowheads="1"/>
          </p:cNvSpPr>
          <p:nvPr/>
        </p:nvSpPr>
        <p:spPr bwMode="auto">
          <a:xfrm>
            <a:off x="3080161" y="2086704"/>
            <a:ext cx="8239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 algn="ctr" defTabSz="912813"/>
            <a:endParaRPr lang="en-US" sz="1000" dirty="0"/>
          </a:p>
        </p:txBody>
      </p:sp>
      <p:sp>
        <p:nvSpPr>
          <p:cNvPr id="25680" name="Rectangle 80"/>
          <p:cNvSpPr>
            <a:spLocks noChangeArrowheads="1"/>
          </p:cNvSpPr>
          <p:nvPr/>
        </p:nvSpPr>
        <p:spPr bwMode="auto">
          <a:xfrm>
            <a:off x="4023136" y="2086704"/>
            <a:ext cx="1038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 algn="ctr" defTabSz="912813"/>
            <a:endParaRPr lang="en-US" sz="1000" dirty="0"/>
          </a:p>
        </p:txBody>
      </p:sp>
      <p:sp>
        <p:nvSpPr>
          <p:cNvPr id="25682" name="Rectangle 82"/>
          <p:cNvSpPr>
            <a:spLocks noChangeArrowheads="1"/>
          </p:cNvSpPr>
          <p:nvPr/>
        </p:nvSpPr>
        <p:spPr bwMode="auto">
          <a:xfrm>
            <a:off x="7271161" y="1910492"/>
            <a:ext cx="1177850" cy="685800"/>
          </a:xfrm>
          <a:prstGeom prst="rect">
            <a:avLst/>
          </a:prstGeom>
          <a:solidFill>
            <a:srgbClr val="3366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5683" name="Text Box 83"/>
          <p:cNvSpPr txBox="1">
            <a:spLocks noChangeArrowheads="1"/>
          </p:cNvSpPr>
          <p:nvPr/>
        </p:nvSpPr>
        <p:spPr bwMode="auto">
          <a:xfrm>
            <a:off x="7347361" y="2100992"/>
            <a:ext cx="685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 sz="1000" dirty="0"/>
          </a:p>
        </p:txBody>
      </p:sp>
      <p:sp>
        <p:nvSpPr>
          <p:cNvPr id="25700" name="Line 100"/>
          <p:cNvSpPr>
            <a:spLocks noChangeShapeType="1"/>
          </p:cNvSpPr>
          <p:nvPr/>
        </p:nvSpPr>
        <p:spPr bwMode="auto">
          <a:xfrm>
            <a:off x="2548349" y="2955067"/>
            <a:ext cx="287337" cy="1587"/>
          </a:xfrm>
          <a:prstGeom prst="line">
            <a:avLst/>
          </a:prstGeom>
          <a:noFill/>
          <a:ln w="9525">
            <a:solidFill>
              <a:srgbClr val="5F5F5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endParaRPr lang="en-AU"/>
          </a:p>
        </p:txBody>
      </p:sp>
      <p:sp>
        <p:nvSpPr>
          <p:cNvPr id="109" name="TextBox 108"/>
          <p:cNvSpPr txBox="1"/>
          <p:nvPr/>
        </p:nvSpPr>
        <p:spPr>
          <a:xfrm>
            <a:off x="3521595" y="1052401"/>
            <a:ext cx="2952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/>
              <a:t>Test </a:t>
            </a:r>
            <a:r>
              <a:rPr lang="en-AU" sz="1000" dirty="0"/>
              <a:t>data </a:t>
            </a:r>
            <a:r>
              <a:rPr lang="en-AU" sz="1000" dirty="0" smtClean="0"/>
              <a:t>injection / Mocks / Stubs / </a:t>
            </a:r>
            <a:r>
              <a:rPr lang="en-AU" sz="1000" dirty="0"/>
              <a:t>Unit Testing </a:t>
            </a:r>
          </a:p>
          <a:p>
            <a:endParaRPr lang="en-AU" sz="1000" dirty="0"/>
          </a:p>
        </p:txBody>
      </p:sp>
      <p:pic>
        <p:nvPicPr>
          <p:cNvPr id="110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836" y="2964466"/>
            <a:ext cx="914238" cy="170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346" y="3283802"/>
            <a:ext cx="314702" cy="288033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2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572" y="2792348"/>
            <a:ext cx="521159" cy="347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" name="Picture 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929" y="2748891"/>
            <a:ext cx="548452" cy="553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518" y="3215257"/>
            <a:ext cx="202795" cy="231766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5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637" y="3402702"/>
            <a:ext cx="183149" cy="151572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6" name="Picture 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361" y="2770458"/>
            <a:ext cx="65812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" name="Picture 1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429" y="2772504"/>
            <a:ext cx="533540" cy="352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2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248" y="3281719"/>
            <a:ext cx="282000" cy="328846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0" name="Picture 2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956" y="3280654"/>
            <a:ext cx="264409" cy="31671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1" name="Picture 2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561" y="3209110"/>
            <a:ext cx="346828" cy="415539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2" name="Rectangle 85"/>
          <p:cNvSpPr>
            <a:spLocks noChangeArrowheads="1"/>
          </p:cNvSpPr>
          <p:nvPr/>
        </p:nvSpPr>
        <p:spPr bwMode="auto">
          <a:xfrm>
            <a:off x="6852061" y="2719679"/>
            <a:ext cx="914400" cy="985042"/>
          </a:xfrm>
          <a:prstGeom prst="rect">
            <a:avLst/>
          </a:prstGeom>
          <a:solidFill>
            <a:srgbClr val="3366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23" name="Rectangle 85"/>
          <p:cNvSpPr>
            <a:spLocks noChangeArrowheads="1"/>
          </p:cNvSpPr>
          <p:nvPr/>
        </p:nvSpPr>
        <p:spPr bwMode="auto">
          <a:xfrm>
            <a:off x="7804561" y="2732043"/>
            <a:ext cx="762000" cy="964758"/>
          </a:xfrm>
          <a:prstGeom prst="rect">
            <a:avLst/>
          </a:prstGeom>
          <a:solidFill>
            <a:srgbClr val="3366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pic>
        <p:nvPicPr>
          <p:cNvPr id="124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639" y="3500961"/>
            <a:ext cx="183149" cy="151572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5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140" y="3319993"/>
            <a:ext cx="202795" cy="231766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6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561" y="3348255"/>
            <a:ext cx="183149" cy="151572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7" name="Picture 2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532" y="4863897"/>
            <a:ext cx="446435" cy="48235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8" name="Picture 3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711" y="4826795"/>
            <a:ext cx="493623" cy="416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3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142" y="5264348"/>
            <a:ext cx="1101452" cy="132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3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737" y="4863897"/>
            <a:ext cx="381144" cy="36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3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124" y="5273079"/>
            <a:ext cx="904939" cy="114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34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150" y="4938380"/>
            <a:ext cx="205824" cy="215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25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296" y="4838922"/>
            <a:ext cx="1074954" cy="529208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5" name="Picture 35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885" y="4858377"/>
            <a:ext cx="125730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36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264" y="5123606"/>
            <a:ext cx="11049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0" name="Rectangle 88"/>
          <p:cNvSpPr>
            <a:spLocks noChangeArrowheads="1"/>
          </p:cNvSpPr>
          <p:nvPr/>
        </p:nvSpPr>
        <p:spPr bwMode="auto">
          <a:xfrm>
            <a:off x="3001257" y="3995514"/>
            <a:ext cx="5447754" cy="266700"/>
          </a:xfrm>
          <a:prstGeom prst="rect">
            <a:avLst/>
          </a:prstGeom>
          <a:solidFill>
            <a:srgbClr val="3366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AU" sz="1200" dirty="0" smtClean="0"/>
              <a:t>Automated </a:t>
            </a:r>
            <a:endParaRPr lang="en-AU" sz="1200" dirty="0"/>
          </a:p>
        </p:txBody>
      </p:sp>
      <p:sp>
        <p:nvSpPr>
          <p:cNvPr id="141" name="Line 37"/>
          <p:cNvSpPr>
            <a:spLocks noChangeShapeType="1"/>
          </p:cNvSpPr>
          <p:nvPr/>
        </p:nvSpPr>
        <p:spPr bwMode="auto">
          <a:xfrm>
            <a:off x="717961" y="3928839"/>
            <a:ext cx="784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pic>
        <p:nvPicPr>
          <p:cNvPr id="142" name="Picture 24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319" y="4370784"/>
            <a:ext cx="205755" cy="205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5" name="TextBox 144"/>
          <p:cNvSpPr txBox="1"/>
          <p:nvPr/>
        </p:nvSpPr>
        <p:spPr>
          <a:xfrm>
            <a:off x="3053307" y="2162874"/>
            <a:ext cx="15332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/>
              <a:t>Data Dependencies</a:t>
            </a:r>
            <a:endParaRPr lang="en-AU" sz="1000" dirty="0"/>
          </a:p>
        </p:txBody>
      </p:sp>
      <p:sp>
        <p:nvSpPr>
          <p:cNvPr id="146" name="TextBox 145"/>
          <p:cNvSpPr txBox="1"/>
          <p:nvPr/>
        </p:nvSpPr>
        <p:spPr>
          <a:xfrm>
            <a:off x="4513771" y="2145516"/>
            <a:ext cx="1495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/>
              <a:t>Risk Based Testing</a:t>
            </a:r>
            <a:endParaRPr lang="en-AU" sz="1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5899562" y="2137896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/>
              <a:t>User Profile Testing</a:t>
            </a:r>
            <a:endParaRPr lang="en-AU" sz="1000" dirty="0"/>
          </a:p>
        </p:txBody>
      </p:sp>
      <p:sp>
        <p:nvSpPr>
          <p:cNvPr id="148" name="TextBox 147"/>
          <p:cNvSpPr txBox="1"/>
          <p:nvPr/>
        </p:nvSpPr>
        <p:spPr>
          <a:xfrm>
            <a:off x="7347361" y="2136130"/>
            <a:ext cx="12570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/>
              <a:t>Random Testing</a:t>
            </a:r>
            <a:endParaRPr lang="en-AU" sz="1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697" y="1248504"/>
            <a:ext cx="839288" cy="278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105" y="1261775"/>
            <a:ext cx="312804" cy="270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454" y="1265029"/>
            <a:ext cx="465640" cy="508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651" y="1291318"/>
            <a:ext cx="573021" cy="36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958" y="1556301"/>
            <a:ext cx="552336" cy="21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038" y="1563673"/>
            <a:ext cx="43391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448" y="1385326"/>
            <a:ext cx="730340" cy="180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6801847" y="1049193"/>
            <a:ext cx="1785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Functional / Non Functional</a:t>
            </a:r>
          </a:p>
        </p:txBody>
      </p:sp>
      <p:sp>
        <p:nvSpPr>
          <p:cNvPr id="2" name="Rectangle 1"/>
          <p:cNvSpPr/>
          <p:nvPr/>
        </p:nvSpPr>
        <p:spPr>
          <a:xfrm>
            <a:off x="6801847" y="1379778"/>
            <a:ext cx="59136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900" b="1" dirty="0" smtClean="0"/>
              <a:t>App UI</a:t>
            </a:r>
            <a:endParaRPr lang="en-AU" sz="900" b="1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451" y="1298622"/>
            <a:ext cx="370968" cy="393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784" y="1291319"/>
            <a:ext cx="238577" cy="242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6" name="Rectangle 155"/>
          <p:cNvSpPr/>
          <p:nvPr/>
        </p:nvSpPr>
        <p:spPr>
          <a:xfrm>
            <a:off x="7707224" y="1488688"/>
            <a:ext cx="69484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900" b="1" dirty="0" smtClean="0"/>
              <a:t>External</a:t>
            </a:r>
            <a:endParaRPr lang="en-AU" sz="900" b="1" dirty="0"/>
          </a:p>
        </p:txBody>
      </p:sp>
      <p:pic>
        <p:nvPicPr>
          <p:cNvPr id="159" name="Picture 9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796" y="4025376"/>
            <a:ext cx="624161" cy="206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0" name="Picture 10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849" y="4035202"/>
            <a:ext cx="525664" cy="161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4" name="Rectangle 88"/>
          <p:cNvSpPr>
            <a:spLocks noChangeArrowheads="1"/>
          </p:cNvSpPr>
          <p:nvPr/>
        </p:nvSpPr>
        <p:spPr bwMode="auto">
          <a:xfrm>
            <a:off x="2965291" y="3734519"/>
            <a:ext cx="5601270" cy="140980"/>
          </a:xfrm>
          <a:prstGeom prst="rect">
            <a:avLst/>
          </a:prstGeom>
          <a:solidFill>
            <a:srgbClr val="3366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AU" sz="1200" dirty="0" smtClean="0"/>
              <a:t>BDD</a:t>
            </a:r>
            <a:endParaRPr lang="en-AU" sz="1200" dirty="0"/>
          </a:p>
        </p:txBody>
      </p:sp>
      <p:pic>
        <p:nvPicPr>
          <p:cNvPr id="137" name="Picture 9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365" y="3737351"/>
            <a:ext cx="399118" cy="13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10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633" y="3738282"/>
            <a:ext cx="435575" cy="133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5875424" y="2728867"/>
            <a:ext cx="833567" cy="424478"/>
            <a:chOff x="5875424" y="2015078"/>
            <a:chExt cx="833567" cy="424478"/>
          </a:xfrm>
        </p:grpSpPr>
        <p:pic>
          <p:nvPicPr>
            <p:cNvPr id="117" name="Picture 17"/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5424" y="2022566"/>
              <a:ext cx="833567" cy="416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5424" y="2015078"/>
              <a:ext cx="533543" cy="126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660" y="3281719"/>
            <a:ext cx="291177" cy="330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19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554" y="3180290"/>
            <a:ext cx="205895" cy="188447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41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917924" y="3947914"/>
            <a:ext cx="2141908" cy="1641326"/>
          </a:xfrm>
          <a:prstGeom prst="rect">
            <a:avLst/>
          </a:prstGeom>
          <a:ln w="6350">
            <a:solidFill>
              <a:schemeClr val="accent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Presentation Title - Date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473ECC0-65CE-4070-B089-D3A4364C3860}" type="slidenum">
              <a:rPr lang="en-AU" smtClean="0"/>
              <a:pPr algn="ctr"/>
              <a:t>2</a:t>
            </a:fld>
            <a:endParaRPr lang="en-A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4295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742950" y="476672"/>
            <a:ext cx="1020738" cy="437727"/>
          </a:xfrm>
          <a:prstGeom prst="rightArrow">
            <a:avLst/>
          </a:prstGeom>
          <a:ln w="349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700" dirty="0" smtClean="0"/>
              <a:t>1. Deployment</a:t>
            </a:r>
            <a:endParaRPr lang="en-AU" sz="7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2686"/>
            <a:ext cx="7524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590" y="937295"/>
            <a:ext cx="1350793" cy="332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486" y="1260574"/>
            <a:ext cx="11049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80962"/>
            <a:ext cx="174307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ight Arrow 15"/>
          <p:cNvSpPr/>
          <p:nvPr/>
        </p:nvSpPr>
        <p:spPr>
          <a:xfrm rot="5400000">
            <a:off x="4268105" y="420533"/>
            <a:ext cx="391765" cy="1224136"/>
          </a:xfrm>
          <a:prstGeom prst="rightArrow">
            <a:avLst/>
          </a:prstGeom>
          <a:ln w="349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r>
              <a:rPr lang="en-AU" sz="700" dirty="0"/>
              <a:t>2</a:t>
            </a:r>
            <a:r>
              <a:rPr lang="en-AU" sz="700" dirty="0" smtClean="0"/>
              <a:t>. </a:t>
            </a:r>
            <a:r>
              <a:rPr lang="en-AU" sz="700" dirty="0"/>
              <a:t>T</a:t>
            </a:r>
            <a:r>
              <a:rPr lang="en-AU" sz="700" dirty="0" smtClean="0"/>
              <a:t>rigger nightly runs</a:t>
            </a:r>
            <a:endParaRPr lang="en-AU" sz="700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637" y="1346300"/>
            <a:ext cx="1178874" cy="601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37" y="1988840"/>
            <a:ext cx="919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941" y="1988840"/>
            <a:ext cx="687139" cy="210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6188571" y="373807"/>
            <a:ext cx="2852270" cy="1872208"/>
          </a:xfrm>
          <a:prstGeom prst="rect">
            <a:avLst/>
          </a:prstGeom>
          <a:ln w="6350">
            <a:solidFill>
              <a:schemeClr val="accent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562" y="601774"/>
            <a:ext cx="824850" cy="1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016" y="518021"/>
            <a:ext cx="438615" cy="292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996" y="431726"/>
            <a:ext cx="565715" cy="571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273" y="1836935"/>
            <a:ext cx="202795" cy="231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921" y="1029181"/>
            <a:ext cx="183149" cy="15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719" y="426765"/>
            <a:ext cx="65812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323" y="1340222"/>
            <a:ext cx="631601" cy="41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868" y="1388889"/>
            <a:ext cx="533540" cy="352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556" y="1879755"/>
            <a:ext cx="183149" cy="15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087" y="906081"/>
            <a:ext cx="314702" cy="288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607" y="899635"/>
            <a:ext cx="282000" cy="328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9" name="Picture 21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257" y="906081"/>
            <a:ext cx="318516" cy="32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0" name="Picture 22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734" y="930820"/>
            <a:ext cx="264409" cy="31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1" name="Picture 23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852" y="1715035"/>
            <a:ext cx="346828" cy="415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680" y="1738078"/>
            <a:ext cx="183149" cy="15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680" y="1866312"/>
            <a:ext cx="202795" cy="231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Right Arrow 38"/>
          <p:cNvSpPr/>
          <p:nvPr/>
        </p:nvSpPr>
        <p:spPr>
          <a:xfrm>
            <a:off x="5161806" y="1308199"/>
            <a:ext cx="946373" cy="437727"/>
          </a:xfrm>
          <a:prstGeom prst="rightArrow">
            <a:avLst/>
          </a:prstGeom>
          <a:ln w="349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700" dirty="0" smtClean="0"/>
              <a:t>       3. AUT </a:t>
            </a:r>
            <a:endParaRPr lang="en-AU" sz="700" dirty="0"/>
          </a:p>
        </p:txBody>
      </p:sp>
      <p:sp>
        <p:nvSpPr>
          <p:cNvPr id="41" name="Right Arrow 40"/>
          <p:cNvSpPr/>
          <p:nvPr/>
        </p:nvSpPr>
        <p:spPr>
          <a:xfrm rot="5400000">
            <a:off x="4315517" y="2167755"/>
            <a:ext cx="414340" cy="818706"/>
          </a:xfrm>
          <a:prstGeom prst="rightArrow">
            <a:avLst/>
          </a:prstGeom>
          <a:ln w="349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r>
              <a:rPr lang="en-AU" sz="600" dirty="0" smtClean="0"/>
              <a:t>4. Return   Results</a:t>
            </a:r>
            <a:endParaRPr lang="en-AU" sz="600" dirty="0"/>
          </a:p>
        </p:txBody>
      </p:sp>
      <p:sp>
        <p:nvSpPr>
          <p:cNvPr id="10" name="Rounded Rectangle 9"/>
          <p:cNvSpPr/>
          <p:nvPr/>
        </p:nvSpPr>
        <p:spPr>
          <a:xfrm>
            <a:off x="3851920" y="2852936"/>
            <a:ext cx="1309886" cy="2880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 smtClean="0"/>
              <a:t>SpecRunner/Cucumber Results</a:t>
            </a:r>
            <a:endParaRPr lang="en-AU" sz="800" dirty="0"/>
          </a:p>
        </p:txBody>
      </p:sp>
      <p:sp>
        <p:nvSpPr>
          <p:cNvPr id="11" name="Left Arrow 10"/>
          <p:cNvSpPr/>
          <p:nvPr/>
        </p:nvSpPr>
        <p:spPr>
          <a:xfrm>
            <a:off x="2831168" y="2852936"/>
            <a:ext cx="826085" cy="360040"/>
          </a:xfrm>
          <a:prstGeom prst="leftArrow">
            <a:avLst/>
          </a:prstGeom>
          <a:ln w="349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700" dirty="0" smtClean="0"/>
              <a:t>5. </a:t>
            </a:r>
            <a:r>
              <a:rPr lang="en-AU" sz="700" dirty="0"/>
              <a:t>Utility push to JIRA</a:t>
            </a:r>
          </a:p>
        </p:txBody>
      </p:sp>
      <p:pic>
        <p:nvPicPr>
          <p:cNvPr id="2072" name="Picture 24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129" y="2681400"/>
            <a:ext cx="205755" cy="205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3" name="Picture 25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456" y="2780928"/>
            <a:ext cx="1074954" cy="529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4" name="Picture 26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298" y="4797152"/>
            <a:ext cx="596454" cy="644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Right Arrow 49"/>
          <p:cNvSpPr/>
          <p:nvPr/>
        </p:nvSpPr>
        <p:spPr>
          <a:xfrm rot="5400000">
            <a:off x="2068669" y="3013900"/>
            <a:ext cx="414344" cy="1279950"/>
          </a:xfrm>
          <a:prstGeom prst="rightArrow">
            <a:avLst/>
          </a:prstGeom>
          <a:ln w="349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r>
              <a:rPr lang="en-AU" sz="700" b="1" dirty="0" smtClean="0"/>
              <a:t>6. Xray Dashboards</a:t>
            </a:r>
            <a:endParaRPr lang="en-AU" sz="700" b="1" dirty="0"/>
          </a:p>
        </p:txBody>
      </p:sp>
      <p:pic>
        <p:nvPicPr>
          <p:cNvPr id="2076" name="Picture 28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994398"/>
            <a:ext cx="29241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7" name="Picture 29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191228"/>
            <a:ext cx="1688300" cy="957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8" name="Picture 30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868" y="4102662"/>
            <a:ext cx="493623" cy="416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9" name="Picture 31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24" y="4540215"/>
            <a:ext cx="1101452" cy="132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80" name="Picture 32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894" y="4139764"/>
            <a:ext cx="381144" cy="36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81" name="Picture 33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481" y="4548946"/>
            <a:ext cx="904939" cy="114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82" name="Picture 34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07" y="4214247"/>
            <a:ext cx="205824" cy="215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83" name="Picture 35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256" y="4170980"/>
            <a:ext cx="125730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84" name="Picture 36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408" y="4519156"/>
            <a:ext cx="11049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85" name="Picture 37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495" y="4938720"/>
            <a:ext cx="1319517" cy="608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688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Custom 6">
      <a:dk1>
        <a:sysClr val="windowText" lastClr="000000"/>
      </a:dk1>
      <a:lt1>
        <a:sysClr val="window" lastClr="FFFFFF"/>
      </a:lt1>
      <a:dk2>
        <a:srgbClr val="013A81"/>
      </a:dk2>
      <a:lt2>
        <a:srgbClr val="8DBAEE"/>
      </a:lt2>
      <a:accent1>
        <a:srgbClr val="0574BB"/>
      </a:accent1>
      <a:accent2>
        <a:srgbClr val="96D56D"/>
      </a:accent2>
      <a:accent3>
        <a:srgbClr val="EEB016"/>
      </a:accent3>
      <a:accent4>
        <a:srgbClr val="FF7350"/>
      </a:accent4>
      <a:accent5>
        <a:srgbClr val="8C82D8"/>
      </a:accent5>
      <a:accent6>
        <a:srgbClr val="00B5B0"/>
      </a:accent6>
      <a:hlink>
        <a:srgbClr val="013A81"/>
      </a:hlink>
      <a:folHlink>
        <a:srgbClr val="96D56D"/>
      </a:folHlink>
    </a:clrScheme>
    <a:fontScheme name="Unisuper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</TotalTime>
  <Words>89</Words>
  <Application>Microsoft Office PowerPoint</Application>
  <PresentationFormat>On-screen Show (4:3)</PresentationFormat>
  <Paragraphs>37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blank</vt:lpstr>
      <vt:lpstr>PowerPoint Presentation</vt:lpstr>
      <vt:lpstr>PowerPoint Presentation</vt:lpstr>
    </vt:vector>
  </TitlesOfParts>
  <Company>Unisuper Management Pvt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Kalra</dc:creator>
  <cp:lastModifiedBy>Aditya Kalra</cp:lastModifiedBy>
  <cp:revision>1</cp:revision>
  <dcterms:created xsi:type="dcterms:W3CDTF">2016-08-15T06:19:15Z</dcterms:created>
  <dcterms:modified xsi:type="dcterms:W3CDTF">2016-08-15T06:20:27Z</dcterms:modified>
</cp:coreProperties>
</file>