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850"/>
    <a:srgbClr val="001169"/>
    <a:srgbClr val="3B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94325" autoAdjust="0"/>
  </p:normalViewPr>
  <p:slideViewPr>
    <p:cSldViewPr showGuides="1">
      <p:cViewPr>
        <p:scale>
          <a:sx n="100" d="100"/>
          <a:sy n="100" d="100"/>
        </p:scale>
        <p:origin x="-2250" y="-312"/>
      </p:cViewPr>
      <p:guideLst>
        <p:guide orient="horz" pos="1389"/>
        <p:guide orient="horz" pos="3793"/>
        <p:guide orient="horz" pos="36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27A7-10D2-4FC2-AC85-FD81DC0E8A46}" type="datetimeFigureOut">
              <a:rPr lang="en-AU" smtClean="0"/>
              <a:t>5/01/2017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6C8C0-212E-4FC8-8D30-529C471F72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82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843459" y="6143079"/>
            <a:ext cx="2133600" cy="288000"/>
          </a:xfrm>
          <a:prstGeom prst="rect">
            <a:avLst/>
          </a:prstGeom>
        </p:spPr>
        <p:txBody>
          <a:bodyPr tIns="0" bIns="0" anchor="ctr" anchorCtr="0"/>
          <a:lstStyle>
            <a:lvl1pPr>
              <a:defRPr sz="130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August 2012</a:t>
            </a:r>
            <a:endParaRPr lang="en-AU" dirty="0"/>
          </a:p>
        </p:txBody>
      </p:sp>
      <p:pic>
        <p:nvPicPr>
          <p:cNvPr id="18" name="Picture 5" descr="C:\Users\SPF\Documents\Artisan\Elmwood\White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86528" y="2996952"/>
            <a:ext cx="5281616" cy="2448272"/>
          </a:xfrm>
          <a:solidFill>
            <a:schemeClr val="bg1">
              <a:alpha val="60000"/>
            </a:schemeClr>
          </a:solidFill>
        </p:spPr>
        <p:txBody>
          <a:bodyPr lIns="270000" tIns="270000" rIns="270000" bIns="270000" anchor="t" anchorCtr="0">
            <a:normAutofit/>
          </a:bodyPr>
          <a:lstStyle>
            <a:lvl1pPr algn="l">
              <a:lnSpc>
                <a:spcPts val="4320"/>
              </a:lnSpc>
              <a:defRPr sz="3600" baseline="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9976" y="4772744"/>
            <a:ext cx="5279882" cy="672480"/>
          </a:xfrm>
        </p:spPr>
        <p:txBody>
          <a:bodyPr lIns="270000"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2"/>
          <a:stretch/>
        </p:blipFill>
        <p:spPr bwMode="auto">
          <a:xfrm>
            <a:off x="179512" y="188640"/>
            <a:ext cx="3309333" cy="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585722" y="6143079"/>
            <a:ext cx="7980427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5" descr="C:\Users\SPF\Documents\Artisan\Elmwood\WhiteArro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29479"/>
            <a:ext cx="148004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1" y="1437285"/>
            <a:ext cx="7979097" cy="4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1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2692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228184" y="1628800"/>
            <a:ext cx="25992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9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3635375" y="2205038"/>
            <a:ext cx="4969073" cy="39608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63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3"/>
          </p:nvPr>
        </p:nvSpPr>
        <p:spPr>
          <a:xfrm>
            <a:off x="3636000" y="2205037"/>
            <a:ext cx="4968000" cy="3960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7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599200" cy="453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635375" y="2205038"/>
            <a:ext cx="4968875" cy="39608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05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82613" y="1700212"/>
            <a:ext cx="7920000" cy="43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5" name="Rectangle 4"/>
          <p:cNvSpPr/>
          <p:nvPr userDrawn="1"/>
        </p:nvSpPr>
        <p:spPr>
          <a:xfrm>
            <a:off x="585722" y="6021288"/>
            <a:ext cx="7920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9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46504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85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98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>
                <a:solidFill>
                  <a:prstClr val="white"/>
                </a:solidFill>
              </a:rPr>
              <a:pPr algn="ctr"/>
              <a:t>‹#›</a:t>
            </a:fld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1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582613" y="1700808"/>
            <a:ext cx="7983537" cy="41046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AU" dirty="0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pic>
        <p:nvPicPr>
          <p:cNvPr id="13" name="Picture 12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76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/>
          </p:nvPr>
        </p:nvSpPr>
        <p:spPr>
          <a:xfrm>
            <a:off x="0" y="1340769"/>
            <a:ext cx="9144000" cy="4896544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6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z="800" baseline="0" smtClean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ctr">
              <a:defRPr sz="1400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6473ECC0-65CE-4070-B089-D3A4364C386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8313" y="2204864"/>
            <a:ext cx="8136135" cy="936798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1500"/>
              </a:lnSpc>
              <a:spcAft>
                <a:spcPts val="600"/>
              </a:spcAft>
              <a:buFontTx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265113" indent="-265113">
              <a:buFontTx/>
              <a:buBlip>
                <a:blip r:embed="rId2"/>
              </a:buBlip>
              <a:defRPr sz="1100">
                <a:solidFill>
                  <a:schemeClr val="tx1"/>
                </a:solidFill>
              </a:defRPr>
            </a:lvl3pPr>
            <a:lvl4pPr marL="452438" indent="-187325">
              <a:buFont typeface="Arial" pitchFamily="34" charset="0"/>
              <a:buChar char="˗"/>
              <a:tabLst/>
              <a:defRPr sz="1100">
                <a:solidFill>
                  <a:schemeClr val="tx1"/>
                </a:solidFill>
              </a:defRPr>
            </a:lvl4pPr>
            <a:lvl5pPr marL="541338" indent="-187325"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82613" y="1485596"/>
            <a:ext cx="7983537" cy="49469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3600" dirty="0">
              <a:latin typeface="Georgia" pitchFamily="18" charset="0"/>
            </a:endParaRPr>
          </a:p>
        </p:txBody>
      </p:sp>
      <p:pic>
        <p:nvPicPr>
          <p:cNvPr id="4" name="Picture 6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97968"/>
            <a:ext cx="8229600" cy="114300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n-AU" dirty="0"/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8" name="Oval 7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C:\Users\SPF\Documents\Artisan\Elmwood\Powerpoint\Powerpoint\UniSuper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309333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200"/>
            <a:ext cx="8229600" cy="4248573"/>
          </a:xfrm>
        </p:spPr>
        <p:txBody>
          <a:bodyPr/>
          <a:lstStyle>
            <a:lvl5pPr marL="809625" indent="-180975">
              <a:buFont typeface="Arial" pitchFamily="34" charset="0"/>
              <a:buChar char="-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7" name="Oval 6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3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619250" y="1772817"/>
            <a:ext cx="5761062" cy="36723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3200" b="0"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0" indent="0">
              <a:lnSpc>
                <a:spcPts val="3300"/>
              </a:lnSpc>
              <a:spcBef>
                <a:spcPts val="0"/>
              </a:spcBef>
              <a:buFontTx/>
              <a:buNone/>
              <a:defRPr sz="10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Oval 9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0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 small logo and page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5" name="Oval 4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7544" y="1628800"/>
            <a:ext cx="8208912" cy="4321151"/>
          </a:xfrm>
        </p:spPr>
        <p:txBody>
          <a:bodyPr/>
          <a:lstStyle>
            <a:lvl1pPr marL="447675" indent="-447675"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</a:defRPr>
            </a:lvl1pPr>
            <a:lvl2pPr marL="628650" indent="-180975">
              <a:buFont typeface="Arial" pitchFamily="34" charset="0"/>
              <a:buChar char="-"/>
              <a:defRPr sz="2000"/>
            </a:lvl2pPr>
            <a:lvl3pPr marL="809625" indent="-171450">
              <a:buFont typeface="Arial" pitchFamily="34" charset="0"/>
              <a:buChar char="-"/>
              <a:defRPr sz="1800" baseline="0"/>
            </a:lvl3pPr>
            <a:lvl4pPr marL="1076325" indent="-180975">
              <a:defRPr sz="1800"/>
            </a:lvl4pPr>
            <a:lvl5pPr marL="1257300" indent="-180975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6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724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6345" y="1844129"/>
            <a:ext cx="3743647" cy="3961135"/>
          </a:xfrm>
        </p:spPr>
        <p:txBody>
          <a:bodyPr>
            <a:noAutofit/>
          </a:bodyPr>
          <a:lstStyle>
            <a:lvl1pPr marL="0" indent="0">
              <a:lnSpc>
                <a:spcPts val="4320"/>
              </a:lnSpc>
              <a:spcBef>
                <a:spcPts val="0"/>
              </a:spcBef>
              <a:spcAft>
                <a:spcPts val="3000"/>
              </a:spcAft>
              <a:buFontTx/>
              <a:buNone/>
              <a:defRPr sz="3600" b="0" baseline="0">
                <a:solidFill>
                  <a:schemeClr val="bg1"/>
                </a:solidFill>
                <a:latin typeface="Georgia" pitchFamily="18" charset="0"/>
                <a:cs typeface="Arial" pitchFamily="34" charset="0"/>
              </a:defRPr>
            </a:lvl1pPr>
            <a:lvl2pPr marL="0" indent="0">
              <a:lnSpc>
                <a:spcPts val="2200"/>
              </a:lnSpc>
              <a:buFontTx/>
              <a:buNone/>
              <a:defRPr sz="1800" b="1" baseline="0">
                <a:solidFill>
                  <a:schemeClr val="bg1"/>
                </a:solidFill>
                <a:latin typeface="Arial" pitchFamily="34" charset="0"/>
              </a:defRPr>
            </a:lvl2pPr>
            <a:lvl3pPr marL="0" indent="0">
              <a:lnSpc>
                <a:spcPts val="2500"/>
              </a:lnSpc>
              <a:buFontTx/>
              <a:buNone/>
              <a:defRPr sz="1800" i="1" baseline="0">
                <a:solidFill>
                  <a:schemeClr val="bg1"/>
                </a:solidFill>
                <a:latin typeface="Georgia" pitchFamily="18" charset="0"/>
              </a:defRPr>
            </a:lvl3pPr>
            <a:lvl4pPr marL="557212" indent="-285750">
              <a:buFont typeface="Arial" pitchFamily="34" charset="0"/>
              <a:buChar char="˗"/>
              <a:tabLst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9150" indent="-285750">
              <a:defRPr lang="en-AU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85722" y="1484785"/>
            <a:ext cx="4058285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12" name="Oval 11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1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3672000" cy="4355283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AU" smtClean="0"/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sp>
        <p:nvSpPr>
          <p:cNvPr id="11" name="Oval 10"/>
          <p:cNvSpPr/>
          <p:nvPr userDrawn="1"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1"/>
            <a:ext cx="8229600" cy="439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244613"/>
            <a:ext cx="5127848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80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AU" smtClean="0"/>
              <a:t>Presentation Title - Date</a:t>
            </a: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6150" y="6220898"/>
            <a:ext cx="372498" cy="365125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>
              <a:defRPr lang="en-AU" sz="1400" baseline="0" smtClean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pPr algn="ctr"/>
            <a:fld id="{6473ECC0-65CE-4070-B089-D3A4364C3860}" type="slidenum">
              <a:rPr lang="en-AU" smtClean="0"/>
              <a:pPr algn="ctr"/>
              <a:t>‹#›</a:t>
            </a:fld>
            <a:endParaRPr lang="en-AU" dirty="0"/>
          </a:p>
        </p:txBody>
      </p:sp>
      <p:pic>
        <p:nvPicPr>
          <p:cNvPr id="11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206150" y="624461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6" descr="C:\Users\SPF\Documents\Artisan\Elmwood\Powerpoint\Powerpoint\UniSuper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4" y="6230962"/>
            <a:ext cx="1311914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73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AU" sz="3600" kern="1200" dirty="0" smtClean="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en-US" sz="2600" b="1" kern="1200" baseline="0" dirty="0" smtClean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Tx/>
        <a:buNone/>
        <a:defRPr lang="en-US" sz="2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7675" indent="-447675" algn="l" defTabSz="914400" rtl="0" eaLnBrk="1" latinLnBrk="0" hangingPunct="1">
        <a:spcBef>
          <a:spcPct val="20000"/>
        </a:spcBef>
        <a:buFontTx/>
        <a:buBlip>
          <a:blip r:embed="rId23"/>
        </a:buBlip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2563" algn="l" defTabSz="914400" rtl="0" eaLnBrk="1" latinLnBrk="0" hangingPunct="1">
        <a:spcBef>
          <a:spcPct val="20000"/>
        </a:spcBef>
        <a:buFont typeface="Arial" pitchFamily="34" charset="0"/>
        <a:buChar char="-"/>
        <a:tabLst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7" Type="http://schemas.openxmlformats.org/officeDocument/2006/relationships/image" Target="../media/image11.png"/><Relationship Id="rId71" Type="http://schemas.openxmlformats.org/officeDocument/2006/relationships/image" Target="../media/image75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66" Type="http://schemas.openxmlformats.org/officeDocument/2006/relationships/image" Target="../media/image70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emf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61" Type="http://schemas.openxmlformats.org/officeDocument/2006/relationships/image" Target="../media/image65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56" Type="http://schemas.openxmlformats.org/officeDocument/2006/relationships/image" Target="../media/image60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59" Type="http://schemas.openxmlformats.org/officeDocument/2006/relationships/image" Target="../media/image63.png"/><Relationship Id="rId67" Type="http://schemas.openxmlformats.org/officeDocument/2006/relationships/image" Target="../media/image71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62" Type="http://schemas.openxmlformats.org/officeDocument/2006/relationships/image" Target="../media/image66.jpeg"/><Relationship Id="rId7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/>
          <p:cNvSpPr/>
          <p:nvPr/>
        </p:nvSpPr>
        <p:spPr>
          <a:xfrm>
            <a:off x="2765820" y="221536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6473ECC0-65CE-4070-B089-D3A4364C3860}" type="slidenum">
              <a:rPr lang="en-AU" smtClean="0"/>
              <a:pPr algn="ctr"/>
              <a:t>1</a:t>
            </a:fld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573460" y="293415"/>
            <a:ext cx="8208912" cy="15449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72461"/>
            <a:ext cx="69913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72183" y="222906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9" y="2337073"/>
            <a:ext cx="414690" cy="216024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089371" y="4605431"/>
            <a:ext cx="469801" cy="432048"/>
            <a:chOff x="1043608" y="2696344"/>
            <a:chExt cx="576064" cy="432048"/>
          </a:xfrm>
        </p:grpSpPr>
        <p:sp>
          <p:nvSpPr>
            <p:cNvPr id="15" name="Rectangle 14"/>
            <p:cNvSpPr/>
            <p:nvPr/>
          </p:nvSpPr>
          <p:spPr>
            <a:xfrm>
              <a:off x="1043608" y="2696344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802" y="2718817"/>
              <a:ext cx="4476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AutoShape 8" descr="Image result for rall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1079846" y="3180209"/>
            <a:ext cx="469801" cy="432048"/>
            <a:chOff x="1051271" y="3170684"/>
            <a:chExt cx="576064" cy="432048"/>
          </a:xfrm>
        </p:grpSpPr>
        <p:sp>
          <p:nvSpPr>
            <p:cNvPr id="17" name="Rectangle 16"/>
            <p:cNvSpPr/>
            <p:nvPr/>
          </p:nvSpPr>
          <p:spPr>
            <a:xfrm>
              <a:off x="1051271" y="3170684"/>
              <a:ext cx="576064" cy="432048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073" y="3216399"/>
              <a:ext cx="529851" cy="34061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AutoShape 11" descr="Image result for rational team concer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" name="AutoShape 13" descr="Image result for rational team concer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2" name="Group 21"/>
          <p:cNvGrpSpPr/>
          <p:nvPr/>
        </p:nvGrpSpPr>
        <p:grpSpPr>
          <a:xfrm>
            <a:off x="1081708" y="3654549"/>
            <a:ext cx="469801" cy="432048"/>
            <a:chOff x="1043608" y="3645024"/>
            <a:chExt cx="576064" cy="432048"/>
          </a:xfrm>
        </p:grpSpPr>
        <p:sp>
          <p:nvSpPr>
            <p:cNvPr id="29" name="Rectangle 28"/>
            <p:cNvSpPr/>
            <p:nvPr/>
          </p:nvSpPr>
          <p:spPr>
            <a:xfrm>
              <a:off x="1043608" y="3645024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069" y="3671317"/>
              <a:ext cx="441141" cy="405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AutoShape 16" descr="Image result for ptc pivotal track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4" name="Group 23"/>
          <p:cNvGrpSpPr/>
          <p:nvPr/>
        </p:nvGrpSpPr>
        <p:grpSpPr>
          <a:xfrm>
            <a:off x="1081708" y="4128120"/>
            <a:ext cx="469801" cy="432048"/>
            <a:chOff x="1043608" y="4118595"/>
            <a:chExt cx="576064" cy="432048"/>
          </a:xfrm>
        </p:grpSpPr>
        <p:sp>
          <p:nvSpPr>
            <p:cNvPr id="34" name="Rectangle 33"/>
            <p:cNvSpPr/>
            <p:nvPr/>
          </p:nvSpPr>
          <p:spPr>
            <a:xfrm>
              <a:off x="1043608" y="4118595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107" y="4182274"/>
              <a:ext cx="539066" cy="304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043608" y="2695178"/>
            <a:ext cx="1063055" cy="432048"/>
            <a:chOff x="1043608" y="2685653"/>
            <a:chExt cx="576064" cy="432048"/>
          </a:xfrm>
        </p:grpSpPr>
        <p:sp>
          <p:nvSpPr>
            <p:cNvPr id="35" name="Rectangle 34"/>
            <p:cNvSpPr/>
            <p:nvPr/>
          </p:nvSpPr>
          <p:spPr>
            <a:xfrm>
              <a:off x="1043608" y="2685653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82" y="2724077"/>
              <a:ext cx="497079" cy="363933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1627337" y="2229061"/>
            <a:ext cx="469801" cy="442616"/>
            <a:chOff x="1646387" y="2219536"/>
            <a:chExt cx="576064" cy="442616"/>
          </a:xfrm>
        </p:grpSpPr>
        <p:sp>
          <p:nvSpPr>
            <p:cNvPr id="43" name="Rectangle 42"/>
            <p:cNvSpPr/>
            <p:nvPr/>
          </p:nvSpPr>
          <p:spPr>
            <a:xfrm>
              <a:off x="1646387" y="2219536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48" y="2248192"/>
              <a:ext cx="477341" cy="413960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1659557" y="4629592"/>
            <a:ext cx="469801" cy="432048"/>
            <a:chOff x="1646387" y="2685653"/>
            <a:chExt cx="576064" cy="432048"/>
          </a:xfrm>
        </p:grpSpPr>
        <p:sp>
          <p:nvSpPr>
            <p:cNvPr id="42" name="Rectangle 41"/>
            <p:cNvSpPr/>
            <p:nvPr/>
          </p:nvSpPr>
          <p:spPr>
            <a:xfrm>
              <a:off x="1646387" y="2685653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48" y="2714552"/>
              <a:ext cx="477341" cy="38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Rectangle 57"/>
          <p:cNvSpPr/>
          <p:nvPr/>
        </p:nvSpPr>
        <p:spPr>
          <a:xfrm>
            <a:off x="1646337" y="4128120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/>
          <p:cNvGrpSpPr/>
          <p:nvPr/>
        </p:nvGrpSpPr>
        <p:grpSpPr>
          <a:xfrm>
            <a:off x="1636862" y="3180209"/>
            <a:ext cx="469801" cy="432048"/>
            <a:chOff x="1627337" y="3170684"/>
            <a:chExt cx="576064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41" name="Rectangle 40"/>
            <p:cNvSpPr/>
            <p:nvPr/>
          </p:nvSpPr>
          <p:spPr>
            <a:xfrm>
              <a:off x="1627337" y="3170684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155" y="3199631"/>
              <a:ext cx="369715" cy="377581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49" y="368184"/>
            <a:ext cx="7879610" cy="139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51000" y="3656831"/>
            <a:ext cx="469801" cy="432048"/>
            <a:chOff x="1641475" y="3647306"/>
            <a:chExt cx="576064" cy="432048"/>
          </a:xfrm>
        </p:grpSpPr>
        <p:sp>
          <p:nvSpPr>
            <p:cNvPr id="57" name="Rectangle 56"/>
            <p:cNvSpPr/>
            <p:nvPr/>
          </p:nvSpPr>
          <p:spPr>
            <a:xfrm>
              <a:off x="1641475" y="3647306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54" name="Picture 3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968" y="3705459"/>
              <a:ext cx="553169" cy="306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98" y="4154367"/>
            <a:ext cx="432842" cy="39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AutoShape 33" descr="Image result for rational clearcase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2205980" y="2229061"/>
            <a:ext cx="469801" cy="432048"/>
            <a:chOff x="2225030" y="2219536"/>
            <a:chExt cx="576064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59" name="Rectangle 58"/>
            <p:cNvSpPr/>
            <p:nvPr/>
          </p:nvSpPr>
          <p:spPr>
            <a:xfrm>
              <a:off x="2225030" y="2219536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58" name="Picture 3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903" y="2318805"/>
              <a:ext cx="447675" cy="238125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2215505" y="2705311"/>
            <a:ext cx="469801" cy="432048"/>
            <a:chOff x="2234555" y="2695786"/>
            <a:chExt cx="576064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68" name="Rectangle 67"/>
            <p:cNvSpPr/>
            <p:nvPr/>
          </p:nvSpPr>
          <p:spPr>
            <a:xfrm>
              <a:off x="2234555" y="2695786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59" name="Picture 3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10" y="2737127"/>
              <a:ext cx="447675" cy="371475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2220466" y="3185753"/>
            <a:ext cx="469801" cy="432048"/>
            <a:chOff x="2239516" y="3176228"/>
            <a:chExt cx="576064" cy="432048"/>
          </a:xfrm>
        </p:grpSpPr>
        <p:sp>
          <p:nvSpPr>
            <p:cNvPr id="70" name="Rectangle 69"/>
            <p:cNvSpPr/>
            <p:nvPr/>
          </p:nvSpPr>
          <p:spPr>
            <a:xfrm>
              <a:off x="2239516" y="3176228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710" y="3234312"/>
              <a:ext cx="4572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2239516" y="4611905"/>
            <a:ext cx="469801" cy="432048"/>
            <a:chOff x="2249041" y="3652267"/>
            <a:chExt cx="576064" cy="432048"/>
          </a:xfrm>
        </p:grpSpPr>
        <p:sp>
          <p:nvSpPr>
            <p:cNvPr id="71" name="Rectangle 70"/>
            <p:cNvSpPr/>
            <p:nvPr/>
          </p:nvSpPr>
          <p:spPr>
            <a:xfrm>
              <a:off x="2249041" y="3652267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947" y="3711128"/>
              <a:ext cx="466725" cy="314325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Group 48"/>
          <p:cNvGrpSpPr/>
          <p:nvPr/>
        </p:nvGrpSpPr>
        <p:grpSpPr>
          <a:xfrm>
            <a:off x="2239516" y="4138116"/>
            <a:ext cx="469801" cy="433256"/>
            <a:chOff x="2258566" y="4128591"/>
            <a:chExt cx="576064" cy="433256"/>
          </a:xfrm>
        </p:grpSpPr>
        <p:sp>
          <p:nvSpPr>
            <p:cNvPr id="72" name="Rectangle 71"/>
            <p:cNvSpPr/>
            <p:nvPr/>
          </p:nvSpPr>
          <p:spPr>
            <a:xfrm>
              <a:off x="2258566" y="4128591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3" name="Picture 39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947" y="4145388"/>
              <a:ext cx="352388" cy="416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230735" y="3660546"/>
            <a:ext cx="469801" cy="432048"/>
            <a:chOff x="2249785" y="3651021"/>
            <a:chExt cx="576064" cy="432048"/>
          </a:xfrm>
        </p:grpSpPr>
        <p:sp>
          <p:nvSpPr>
            <p:cNvPr id="69" name="Rectangle 68"/>
            <p:cNvSpPr/>
            <p:nvPr/>
          </p:nvSpPr>
          <p:spPr>
            <a:xfrm>
              <a:off x="2249785" y="3651021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4" name="Picture 40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333" y="3697986"/>
              <a:ext cx="495857" cy="35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779959" y="2215361"/>
            <a:ext cx="455661" cy="407841"/>
            <a:chOff x="2777480" y="2237340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88" name="Rectangle 87"/>
            <p:cNvSpPr/>
            <p:nvPr/>
          </p:nvSpPr>
          <p:spPr>
            <a:xfrm>
              <a:off x="2777480" y="2237340"/>
              <a:ext cx="469801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5" name="Picture 4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521" y="2251534"/>
              <a:ext cx="39052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2779960" y="2716365"/>
            <a:ext cx="479326" cy="432048"/>
            <a:chOff x="2779960" y="2716365"/>
            <a:chExt cx="479326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90" name="Rectangle 89"/>
            <p:cNvSpPr/>
            <p:nvPr/>
          </p:nvSpPr>
          <p:spPr>
            <a:xfrm>
              <a:off x="2779960" y="271636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2561" y="2827614"/>
              <a:ext cx="466725" cy="209550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Rectangle 90"/>
          <p:cNvSpPr/>
          <p:nvPr/>
        </p:nvSpPr>
        <p:spPr>
          <a:xfrm>
            <a:off x="2776884" y="3191192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2776884" y="365683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1" name="Group 100"/>
          <p:cNvGrpSpPr/>
          <p:nvPr/>
        </p:nvGrpSpPr>
        <p:grpSpPr>
          <a:xfrm>
            <a:off x="2776884" y="4136334"/>
            <a:ext cx="469801" cy="432048"/>
            <a:chOff x="1043608" y="2685653"/>
            <a:chExt cx="576064" cy="432048"/>
          </a:xfrm>
        </p:grpSpPr>
        <p:sp>
          <p:nvSpPr>
            <p:cNvPr id="102" name="Rectangle 101"/>
            <p:cNvSpPr/>
            <p:nvPr/>
          </p:nvSpPr>
          <p:spPr>
            <a:xfrm>
              <a:off x="1043608" y="2685653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682" y="2724077"/>
              <a:ext cx="497079" cy="36393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2794444" y="4612277"/>
            <a:ext cx="485282" cy="432048"/>
            <a:chOff x="2794444" y="4621802"/>
            <a:chExt cx="485282" cy="432048"/>
          </a:xfrm>
        </p:grpSpPr>
        <p:sp>
          <p:nvSpPr>
            <p:cNvPr id="93" name="Rectangle 92"/>
            <p:cNvSpPr/>
            <p:nvPr/>
          </p:nvSpPr>
          <p:spPr>
            <a:xfrm>
              <a:off x="2794444" y="462180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3" name="Picture 49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471" y="4704982"/>
              <a:ext cx="482255" cy="265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2794443" y="5091950"/>
            <a:ext cx="485851" cy="432048"/>
            <a:chOff x="2794443" y="5101475"/>
            <a:chExt cx="485851" cy="432048"/>
          </a:xfrm>
        </p:grpSpPr>
        <p:sp>
          <p:nvSpPr>
            <p:cNvPr id="110" name="Rectangle 109"/>
            <p:cNvSpPr/>
            <p:nvPr/>
          </p:nvSpPr>
          <p:spPr>
            <a:xfrm>
              <a:off x="2794443" y="510147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4" name="Picture 50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521" y="5137704"/>
              <a:ext cx="463773" cy="38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3301823" y="2237340"/>
            <a:ext cx="470938" cy="432048"/>
            <a:chOff x="3301823" y="2237340"/>
            <a:chExt cx="470938" cy="432048"/>
          </a:xfrm>
        </p:grpSpPr>
        <p:sp>
          <p:nvSpPr>
            <p:cNvPr id="116" name="Rectangle 115"/>
            <p:cNvSpPr/>
            <p:nvPr/>
          </p:nvSpPr>
          <p:spPr>
            <a:xfrm>
              <a:off x="3301823" y="2237340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5" name="Picture 51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561" y="2280775"/>
              <a:ext cx="45720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3301227" y="2714253"/>
            <a:ext cx="469801" cy="432048"/>
            <a:chOff x="3301227" y="3191192"/>
            <a:chExt cx="469801" cy="432048"/>
          </a:xfrm>
        </p:grpSpPr>
        <p:sp>
          <p:nvSpPr>
            <p:cNvPr id="122" name="Rectangle 121"/>
            <p:cNvSpPr/>
            <p:nvPr/>
          </p:nvSpPr>
          <p:spPr>
            <a:xfrm>
              <a:off x="3301227" y="319119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7" name="Picture 53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927" y="3228180"/>
              <a:ext cx="394552" cy="394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894853" y="2237340"/>
            <a:ext cx="469801" cy="432048"/>
            <a:chOff x="3894853" y="2237340"/>
            <a:chExt cx="469801" cy="432048"/>
          </a:xfrm>
        </p:grpSpPr>
        <p:sp>
          <p:nvSpPr>
            <p:cNvPr id="136" name="Rectangle 135"/>
            <p:cNvSpPr/>
            <p:nvPr/>
          </p:nvSpPr>
          <p:spPr>
            <a:xfrm>
              <a:off x="3894853" y="2237340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8" name="Picture 54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367" y="2309350"/>
              <a:ext cx="457200" cy="2952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4" name="Group 63"/>
          <p:cNvGrpSpPr/>
          <p:nvPr/>
        </p:nvGrpSpPr>
        <p:grpSpPr>
          <a:xfrm>
            <a:off x="3897333" y="2716365"/>
            <a:ext cx="469801" cy="432048"/>
            <a:chOff x="3897333" y="2716365"/>
            <a:chExt cx="469801" cy="432048"/>
          </a:xfrm>
        </p:grpSpPr>
        <p:sp>
          <p:nvSpPr>
            <p:cNvPr id="137" name="Rectangle 136"/>
            <p:cNvSpPr/>
            <p:nvPr/>
          </p:nvSpPr>
          <p:spPr>
            <a:xfrm>
              <a:off x="3897333" y="271636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79" name="Picture 55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858" y="2808564"/>
              <a:ext cx="455709" cy="223204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3891992" y="3200094"/>
            <a:ext cx="469801" cy="432048"/>
            <a:chOff x="3891992" y="3200094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68" name="Rectangle 167"/>
            <p:cNvSpPr/>
            <p:nvPr/>
          </p:nvSpPr>
          <p:spPr>
            <a:xfrm>
              <a:off x="3891992" y="3200094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0" name="Picture 56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129" y="3328060"/>
              <a:ext cx="447675" cy="1809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4452731" y="2237340"/>
            <a:ext cx="469801" cy="432048"/>
            <a:chOff x="4452731" y="2237340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43" name="Rectangle 142"/>
            <p:cNvSpPr/>
            <p:nvPr/>
          </p:nvSpPr>
          <p:spPr>
            <a:xfrm>
              <a:off x="4452731" y="2237340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001" y="2266877"/>
              <a:ext cx="360559" cy="39489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4455211" y="2716365"/>
            <a:ext cx="469801" cy="432048"/>
            <a:chOff x="4455211" y="2716365"/>
            <a:chExt cx="469801" cy="432048"/>
          </a:xfrm>
        </p:grpSpPr>
        <p:sp>
          <p:nvSpPr>
            <p:cNvPr id="144" name="Rectangle 143"/>
            <p:cNvSpPr/>
            <p:nvPr/>
          </p:nvSpPr>
          <p:spPr>
            <a:xfrm>
              <a:off x="4455211" y="271636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82" name="Picture 58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517" y="2761307"/>
              <a:ext cx="357188" cy="3571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4452135" y="3191192"/>
            <a:ext cx="469801" cy="432048"/>
            <a:chOff x="4452135" y="3191192"/>
            <a:chExt cx="469801" cy="432048"/>
          </a:xfrm>
        </p:grpSpPr>
        <p:sp>
          <p:nvSpPr>
            <p:cNvPr id="145" name="Rectangle 144"/>
            <p:cNvSpPr/>
            <p:nvPr/>
          </p:nvSpPr>
          <p:spPr>
            <a:xfrm>
              <a:off x="4452135" y="319119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3" name="Picture 59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3725" y="3223628"/>
              <a:ext cx="384980" cy="38498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Group 75"/>
          <p:cNvGrpSpPr/>
          <p:nvPr/>
        </p:nvGrpSpPr>
        <p:grpSpPr>
          <a:xfrm>
            <a:off x="5026711" y="2237340"/>
            <a:ext cx="469801" cy="432048"/>
            <a:chOff x="5026711" y="2237340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50" name="Rectangle 149"/>
            <p:cNvSpPr/>
            <p:nvPr/>
          </p:nvSpPr>
          <p:spPr>
            <a:xfrm>
              <a:off x="5026711" y="2237340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5" name="Picture 61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78" y="2293248"/>
              <a:ext cx="438114" cy="315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5029191" y="2716365"/>
            <a:ext cx="475727" cy="432048"/>
            <a:chOff x="5029191" y="2716365"/>
            <a:chExt cx="475727" cy="432048"/>
          </a:xfrm>
        </p:grpSpPr>
        <p:sp>
          <p:nvSpPr>
            <p:cNvPr id="151" name="Rectangle 150"/>
            <p:cNvSpPr/>
            <p:nvPr/>
          </p:nvSpPr>
          <p:spPr>
            <a:xfrm>
              <a:off x="5029191" y="271636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6" name="Picture 62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7718" y="2753221"/>
              <a:ext cx="4572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5026115" y="3191192"/>
            <a:ext cx="469801" cy="432048"/>
            <a:chOff x="5026115" y="3191192"/>
            <a:chExt cx="469801" cy="432048"/>
          </a:xfrm>
        </p:grpSpPr>
        <p:sp>
          <p:nvSpPr>
            <p:cNvPr id="152" name="Rectangle 151"/>
            <p:cNvSpPr/>
            <p:nvPr/>
          </p:nvSpPr>
          <p:spPr>
            <a:xfrm>
              <a:off x="5026115" y="319119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7" name="Picture 63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576" y="3281933"/>
              <a:ext cx="445951" cy="236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4452135" y="3666356"/>
            <a:ext cx="469801" cy="432048"/>
            <a:chOff x="4452135" y="3666356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46" name="Rectangle 145"/>
            <p:cNvSpPr/>
            <p:nvPr/>
          </p:nvSpPr>
          <p:spPr>
            <a:xfrm>
              <a:off x="4452135" y="3666356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88" name="Picture 64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76" y="3706470"/>
              <a:ext cx="196240" cy="1962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9" name="Picture 65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908" y="3914181"/>
              <a:ext cx="362019" cy="18422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0" name="Picture 66"/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315" y="3699051"/>
              <a:ext cx="203659" cy="20365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5546489" y="2248672"/>
            <a:ext cx="469801" cy="432048"/>
            <a:chOff x="5546489" y="2248672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57" name="Rectangle 156"/>
            <p:cNvSpPr/>
            <p:nvPr/>
          </p:nvSpPr>
          <p:spPr>
            <a:xfrm>
              <a:off x="5546489" y="224867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/>
            </a:p>
          </p:txBody>
        </p:sp>
        <p:pic>
          <p:nvPicPr>
            <p:cNvPr id="1091" name="Picture 67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293" y="2276583"/>
              <a:ext cx="381000" cy="381000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546489" y="2716907"/>
            <a:ext cx="485775" cy="432048"/>
            <a:chOff x="5295527" y="4198462"/>
            <a:chExt cx="485775" cy="432048"/>
          </a:xfrm>
        </p:grpSpPr>
        <p:sp>
          <p:nvSpPr>
            <p:cNvPr id="158" name="Rectangle 157"/>
            <p:cNvSpPr/>
            <p:nvPr/>
          </p:nvSpPr>
          <p:spPr>
            <a:xfrm>
              <a:off x="5303005" y="419846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2" name="Picture 68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527" y="4228120"/>
              <a:ext cx="485775" cy="371475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grpSp>
        <p:nvGrpSpPr>
          <p:cNvPr id="83" name="Group 82"/>
          <p:cNvGrpSpPr/>
          <p:nvPr/>
        </p:nvGrpSpPr>
        <p:grpSpPr>
          <a:xfrm>
            <a:off x="6139519" y="2248672"/>
            <a:ext cx="469801" cy="432048"/>
            <a:chOff x="6139519" y="2248672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64" name="Rectangle 163"/>
            <p:cNvSpPr/>
            <p:nvPr/>
          </p:nvSpPr>
          <p:spPr>
            <a:xfrm>
              <a:off x="6139519" y="2248672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4" name="Picture 70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7544" y="2281345"/>
              <a:ext cx="4286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6141999" y="2727697"/>
            <a:ext cx="469801" cy="432048"/>
            <a:chOff x="6141999" y="2727697"/>
            <a:chExt cx="469801" cy="432048"/>
          </a:xfrm>
        </p:grpSpPr>
        <p:sp>
          <p:nvSpPr>
            <p:cNvPr id="165" name="Rectangle 164"/>
            <p:cNvSpPr/>
            <p:nvPr/>
          </p:nvSpPr>
          <p:spPr>
            <a:xfrm>
              <a:off x="6141999" y="2727697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5" name="Picture 71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323" y="2761481"/>
              <a:ext cx="381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6118423" y="3202524"/>
            <a:ext cx="469801" cy="432048"/>
            <a:chOff x="6118423" y="3202524"/>
            <a:chExt cx="469801" cy="432048"/>
          </a:xfrm>
        </p:grpSpPr>
        <p:sp>
          <p:nvSpPr>
            <p:cNvPr id="166" name="Rectangle 165"/>
            <p:cNvSpPr/>
            <p:nvPr/>
          </p:nvSpPr>
          <p:spPr>
            <a:xfrm>
              <a:off x="6118423" y="3202524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endParaRPr lang="en-AU" sz="600" dirty="0" smtClean="0"/>
            </a:p>
            <a:p>
              <a:pPr algn="ctr"/>
              <a:r>
                <a:rPr lang="en-AU" sz="600" dirty="0" smtClean="0"/>
                <a:t>rex</a:t>
              </a:r>
              <a:endParaRPr lang="en-AU" sz="600" dirty="0"/>
            </a:p>
          </p:txBody>
        </p:sp>
        <p:pic>
          <p:nvPicPr>
            <p:cNvPr id="1096" name="Picture 72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848" y="3223642"/>
              <a:ext cx="36195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1105989" y="5084406"/>
            <a:ext cx="469801" cy="432048"/>
            <a:chOff x="1105989" y="5084406"/>
            <a:chExt cx="469801" cy="432048"/>
          </a:xfrm>
        </p:grpSpPr>
        <p:sp>
          <p:nvSpPr>
            <p:cNvPr id="177" name="Rectangle 176"/>
            <p:cNvSpPr/>
            <p:nvPr/>
          </p:nvSpPr>
          <p:spPr>
            <a:xfrm>
              <a:off x="1105989" y="5084406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 dirty="0" smtClean="0"/>
            </a:p>
            <a:p>
              <a:pPr algn="ctr"/>
              <a:endParaRPr lang="en-AU" sz="700" dirty="0"/>
            </a:p>
            <a:p>
              <a:pPr algn="ctr"/>
              <a:endParaRPr lang="en-AU" sz="500" dirty="0" smtClean="0"/>
            </a:p>
            <a:p>
              <a:pPr algn="ctr"/>
              <a:r>
                <a:rPr lang="en-AU" sz="500" dirty="0" smtClean="0"/>
                <a:t>RedMine</a:t>
              </a:r>
              <a:endParaRPr lang="en-AU" sz="500" dirty="0"/>
            </a:p>
          </p:txBody>
        </p:sp>
        <p:pic>
          <p:nvPicPr>
            <p:cNvPr id="1097" name="Picture 73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4" y="5128179"/>
              <a:ext cx="3524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3304303" y="3194754"/>
            <a:ext cx="469801" cy="432048"/>
            <a:chOff x="3304303" y="3661479"/>
            <a:chExt cx="469801" cy="432048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76" name="Rectangle 175"/>
            <p:cNvSpPr/>
            <p:nvPr/>
          </p:nvSpPr>
          <p:spPr>
            <a:xfrm>
              <a:off x="3304303" y="3661479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900" dirty="0" smtClean="0"/>
            </a:p>
            <a:p>
              <a:pPr algn="ctr"/>
              <a:endParaRPr lang="en-AU" sz="900" dirty="0"/>
            </a:p>
            <a:p>
              <a:pPr algn="ctr"/>
              <a:endParaRPr lang="en-AU" sz="900" dirty="0" smtClean="0"/>
            </a:p>
            <a:p>
              <a:pPr algn="ctr"/>
              <a:r>
                <a:rPr lang="en-AU" sz="500" dirty="0" smtClean="0"/>
                <a:t>npm</a:t>
              </a:r>
              <a:endParaRPr lang="en-AU" sz="500" dirty="0"/>
            </a:p>
          </p:txBody>
        </p:sp>
        <p:pic>
          <p:nvPicPr>
            <p:cNvPr id="1098" name="Picture 74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927" y="3705120"/>
              <a:ext cx="35242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Group 93"/>
          <p:cNvGrpSpPr/>
          <p:nvPr/>
        </p:nvGrpSpPr>
        <p:grpSpPr>
          <a:xfrm>
            <a:off x="3310111" y="3661891"/>
            <a:ext cx="469801" cy="432048"/>
            <a:chOff x="3310111" y="4147666"/>
            <a:chExt cx="469801" cy="432048"/>
          </a:xfrm>
        </p:grpSpPr>
        <p:sp>
          <p:nvSpPr>
            <p:cNvPr id="175" name="Rectangle 174"/>
            <p:cNvSpPr/>
            <p:nvPr/>
          </p:nvSpPr>
          <p:spPr>
            <a:xfrm>
              <a:off x="3310111" y="4147666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800" dirty="0" smtClean="0"/>
            </a:p>
            <a:p>
              <a:pPr algn="ctr"/>
              <a:endParaRPr lang="en-AU" sz="800" dirty="0"/>
            </a:p>
            <a:p>
              <a:pPr algn="ctr"/>
              <a:endParaRPr lang="en-AU" sz="800" dirty="0" smtClean="0"/>
            </a:p>
            <a:p>
              <a:pPr algn="ctr"/>
              <a:endParaRPr lang="en-AU" sz="800" dirty="0"/>
            </a:p>
            <a:p>
              <a:pPr algn="ctr"/>
              <a:endParaRPr lang="en-AU" sz="800" dirty="0" smtClean="0"/>
            </a:p>
            <a:p>
              <a:pPr algn="ctr"/>
              <a:r>
                <a:rPr lang="en-AU" sz="500" dirty="0" smtClean="0"/>
                <a:t>Synaptic</a:t>
              </a:r>
              <a:endParaRPr lang="en-AU" sz="500" dirty="0"/>
            </a:p>
          </p:txBody>
        </p:sp>
        <p:pic>
          <p:nvPicPr>
            <p:cNvPr id="1099" name="Picture 75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3082" y="4159543"/>
              <a:ext cx="392922" cy="406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" name="Group 103"/>
          <p:cNvGrpSpPr/>
          <p:nvPr/>
        </p:nvGrpSpPr>
        <p:grpSpPr>
          <a:xfrm>
            <a:off x="6678347" y="2248671"/>
            <a:ext cx="469801" cy="432050"/>
            <a:chOff x="6678347" y="2248671"/>
            <a:chExt cx="469801" cy="432050"/>
          </a:xfrm>
          <a:effectLst>
            <a:glow rad="101600">
              <a:srgbClr val="00B050">
                <a:alpha val="60000"/>
              </a:srgbClr>
            </a:glow>
          </a:effectLst>
        </p:grpSpPr>
        <p:sp>
          <p:nvSpPr>
            <p:cNvPr id="171" name="Rectangle 170"/>
            <p:cNvSpPr/>
            <p:nvPr/>
          </p:nvSpPr>
          <p:spPr>
            <a:xfrm>
              <a:off x="6678347" y="2248671"/>
              <a:ext cx="469801" cy="4320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endParaRPr lang="en-AU" sz="600" dirty="0" smtClean="0"/>
            </a:p>
            <a:p>
              <a:pPr algn="ctr"/>
              <a:endParaRPr lang="en-AU" sz="500" dirty="0" smtClean="0"/>
            </a:p>
            <a:p>
              <a:pPr algn="ctr"/>
              <a:r>
                <a:rPr lang="en-AU" sz="500" dirty="0" smtClean="0"/>
                <a:t>New Relic</a:t>
              </a:r>
              <a:endParaRPr lang="en-AU" sz="500" dirty="0"/>
            </a:p>
          </p:txBody>
        </p:sp>
        <p:pic>
          <p:nvPicPr>
            <p:cNvPr id="1100" name="Picture 76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605" y="2271117"/>
              <a:ext cx="338696" cy="312642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6690065" y="3193821"/>
            <a:ext cx="469801" cy="432048"/>
            <a:chOff x="6690065" y="3193821"/>
            <a:chExt cx="469801" cy="432048"/>
          </a:xfrm>
        </p:grpSpPr>
        <p:sp>
          <p:nvSpPr>
            <p:cNvPr id="173" name="Rectangle 172"/>
            <p:cNvSpPr/>
            <p:nvPr/>
          </p:nvSpPr>
          <p:spPr>
            <a:xfrm>
              <a:off x="6690065" y="3193821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500" dirty="0" smtClean="0"/>
            </a:p>
            <a:p>
              <a:pPr algn="ctr"/>
              <a:endParaRPr lang="en-AU" sz="500" dirty="0"/>
            </a:p>
            <a:p>
              <a:pPr algn="ctr"/>
              <a:endParaRPr lang="en-AU" sz="500" dirty="0" smtClean="0"/>
            </a:p>
            <a:p>
              <a:pPr algn="ctr"/>
              <a:endParaRPr lang="en-AU" sz="500" dirty="0"/>
            </a:p>
            <a:p>
              <a:pPr algn="ctr"/>
              <a:r>
                <a:rPr lang="en-AU" sz="500" dirty="0" smtClean="0"/>
                <a:t>Datadog</a:t>
              </a:r>
              <a:endParaRPr lang="en-AU" sz="500" dirty="0"/>
            </a:p>
          </p:txBody>
        </p:sp>
        <p:pic>
          <p:nvPicPr>
            <p:cNvPr id="1101" name="Picture 77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329" y="3212080"/>
              <a:ext cx="296955" cy="296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6678347" y="2723877"/>
            <a:ext cx="469801" cy="432048"/>
            <a:chOff x="7576627" y="4235965"/>
            <a:chExt cx="469801" cy="432048"/>
          </a:xfrm>
        </p:grpSpPr>
        <p:sp>
          <p:nvSpPr>
            <p:cNvPr id="172" name="Rectangle 171"/>
            <p:cNvSpPr/>
            <p:nvPr/>
          </p:nvSpPr>
          <p:spPr>
            <a:xfrm>
              <a:off x="7576627" y="4235965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r>
                <a:rPr lang="en-AU" sz="600" dirty="0" smtClean="0"/>
                <a:t>ruxit</a:t>
              </a:r>
              <a:endParaRPr lang="en-AU" sz="600" dirty="0"/>
            </a:p>
          </p:txBody>
        </p:sp>
        <p:pic>
          <p:nvPicPr>
            <p:cNvPr id="1102" name="Picture 78"/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509" y="4257797"/>
              <a:ext cx="3714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Group 99"/>
          <p:cNvGrpSpPr/>
          <p:nvPr/>
        </p:nvGrpSpPr>
        <p:grpSpPr>
          <a:xfrm>
            <a:off x="5545893" y="3202524"/>
            <a:ext cx="469801" cy="432048"/>
            <a:chOff x="5545893" y="3202524"/>
            <a:chExt cx="469801" cy="432048"/>
          </a:xfrm>
        </p:grpSpPr>
        <p:sp>
          <p:nvSpPr>
            <p:cNvPr id="159" name="Rectangle 158"/>
            <p:cNvSpPr/>
            <p:nvPr/>
          </p:nvSpPr>
          <p:spPr>
            <a:xfrm>
              <a:off x="5545893" y="3202524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endParaRPr lang="en-AU" sz="600" dirty="0" smtClean="0"/>
            </a:p>
            <a:p>
              <a:pPr algn="ctr"/>
              <a:endParaRPr lang="en-AU" sz="600" dirty="0"/>
            </a:p>
            <a:p>
              <a:pPr algn="ctr"/>
              <a:r>
                <a:rPr lang="en-AU" sz="600" dirty="0" smtClean="0"/>
                <a:t>Ansible</a:t>
              </a:r>
              <a:endParaRPr lang="en-AU" sz="600" dirty="0"/>
            </a:p>
          </p:txBody>
        </p:sp>
        <p:pic>
          <p:nvPicPr>
            <p:cNvPr id="1103" name="Picture 79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306" y="3222822"/>
              <a:ext cx="397992" cy="343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8" name="Group 107"/>
          <p:cNvGrpSpPr/>
          <p:nvPr/>
        </p:nvGrpSpPr>
        <p:grpSpPr>
          <a:xfrm>
            <a:off x="6677751" y="3677688"/>
            <a:ext cx="469801" cy="432048"/>
            <a:chOff x="6677751" y="3677688"/>
            <a:chExt cx="469801" cy="432048"/>
          </a:xfrm>
        </p:grpSpPr>
        <p:sp>
          <p:nvSpPr>
            <p:cNvPr id="174" name="Rectangle 173"/>
            <p:cNvSpPr/>
            <p:nvPr/>
          </p:nvSpPr>
          <p:spPr>
            <a:xfrm>
              <a:off x="6677751" y="3677688"/>
              <a:ext cx="469801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104" name="Picture 80"/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568" y="3715995"/>
              <a:ext cx="361766" cy="36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0" name="Rectangle 179"/>
          <p:cNvSpPr/>
          <p:nvPr/>
        </p:nvSpPr>
        <p:spPr>
          <a:xfrm>
            <a:off x="7255504" y="5497500"/>
            <a:ext cx="234900" cy="257707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TextBox 182"/>
          <p:cNvSpPr txBox="1"/>
          <p:nvPr/>
        </p:nvSpPr>
        <p:spPr>
          <a:xfrm>
            <a:off x="7605447" y="5508504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A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Market Leader </a:t>
            </a:r>
          </a:p>
          <a:p>
            <a:r>
              <a:rPr lang="en-AU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(Gartner/Forrester)</a:t>
            </a:r>
            <a:endParaRPr lang="en-AU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096795" y="5561334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46" y="5648487"/>
            <a:ext cx="519200" cy="271657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1651000" y="5091950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31" y="5170207"/>
            <a:ext cx="493464" cy="304218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Rectangle 184"/>
          <p:cNvSpPr/>
          <p:nvPr/>
        </p:nvSpPr>
        <p:spPr>
          <a:xfrm>
            <a:off x="2802163" y="556829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08" y="5579903"/>
            <a:ext cx="369272" cy="427300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58" y="3715995"/>
            <a:ext cx="503409" cy="294347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8" y="3222822"/>
            <a:ext cx="354258" cy="3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315561" y="4247650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00" y="4344144"/>
            <a:ext cx="463630" cy="261200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" name="Rectangle 186"/>
          <p:cNvSpPr/>
          <p:nvPr/>
        </p:nvSpPr>
        <p:spPr>
          <a:xfrm>
            <a:off x="3888003" y="3673768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1" y="3739373"/>
            <a:ext cx="469801" cy="2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886196" y="415184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99" y="4216388"/>
            <a:ext cx="461786" cy="293508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" name="Rectangle 189"/>
          <p:cNvSpPr/>
          <p:nvPr/>
        </p:nvSpPr>
        <p:spPr>
          <a:xfrm>
            <a:off x="4447105" y="4173047"/>
            <a:ext cx="458870" cy="1350951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11" y="4229866"/>
            <a:ext cx="469801" cy="13799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4399346"/>
            <a:ext cx="509944" cy="13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76" y="4240138"/>
            <a:ext cx="354881" cy="9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67" y="4575121"/>
            <a:ext cx="638470" cy="10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75" y="4703918"/>
            <a:ext cx="591100" cy="14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0" y="5158765"/>
            <a:ext cx="421170" cy="32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5035117" y="3677688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516" y="3729788"/>
            <a:ext cx="473476" cy="2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Rectangle 198"/>
          <p:cNvSpPr/>
          <p:nvPr/>
        </p:nvSpPr>
        <p:spPr>
          <a:xfrm>
            <a:off x="5562463" y="3676436"/>
            <a:ext cx="1025761" cy="461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200" name="Picture 11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54" y="3767427"/>
            <a:ext cx="917743" cy="293508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Rectangle 200"/>
          <p:cNvSpPr/>
          <p:nvPr/>
        </p:nvSpPr>
        <p:spPr>
          <a:xfrm>
            <a:off x="6146955" y="4191799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23" y="4262445"/>
            <a:ext cx="559327" cy="291470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6155048" y="4658491"/>
            <a:ext cx="469801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77663"/>
            <a:ext cx="293145" cy="28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2" y="4970804"/>
            <a:ext cx="45243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Rectangle 205"/>
          <p:cNvSpPr/>
          <p:nvPr/>
        </p:nvSpPr>
        <p:spPr>
          <a:xfrm>
            <a:off x="6155048" y="5128179"/>
            <a:ext cx="469801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700" dirty="0" smtClean="0"/>
          </a:p>
          <a:p>
            <a:pPr algn="ctr"/>
            <a:endParaRPr lang="en-AU" sz="700" dirty="0"/>
          </a:p>
          <a:p>
            <a:pPr algn="ctr"/>
            <a:endParaRPr lang="en-AU" sz="500" dirty="0" smtClean="0"/>
          </a:p>
          <a:p>
            <a:pPr algn="ctr"/>
            <a:endParaRPr lang="en-AU" sz="500" dirty="0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78" y="5186904"/>
            <a:ext cx="512645" cy="1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3"/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04" y="2330156"/>
            <a:ext cx="1900644" cy="10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34" y="4895745"/>
            <a:ext cx="652593" cy="14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6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ysClr val="windowText" lastClr="000000"/>
      </a:dk1>
      <a:lt1>
        <a:sysClr val="window" lastClr="FFFFFF"/>
      </a:lt1>
      <a:dk2>
        <a:srgbClr val="013A81"/>
      </a:dk2>
      <a:lt2>
        <a:srgbClr val="8DBAEE"/>
      </a:lt2>
      <a:accent1>
        <a:srgbClr val="0574BB"/>
      </a:accent1>
      <a:accent2>
        <a:srgbClr val="96D56D"/>
      </a:accent2>
      <a:accent3>
        <a:srgbClr val="EEB016"/>
      </a:accent3>
      <a:accent4>
        <a:srgbClr val="FF7350"/>
      </a:accent4>
      <a:accent5>
        <a:srgbClr val="8C82D8"/>
      </a:accent5>
      <a:accent6>
        <a:srgbClr val="00B5B0"/>
      </a:accent6>
      <a:hlink>
        <a:srgbClr val="013A81"/>
      </a:hlink>
      <a:folHlink>
        <a:srgbClr val="96D56D"/>
      </a:folHlink>
    </a:clrScheme>
    <a:fontScheme name="Unisuper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9461</TotalTime>
  <Words>15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Unisuper Management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Kalra</dc:creator>
  <cp:lastModifiedBy>Aditya Kalra</cp:lastModifiedBy>
  <cp:revision>40</cp:revision>
  <dcterms:created xsi:type="dcterms:W3CDTF">2015-03-23T22:56:27Z</dcterms:created>
  <dcterms:modified xsi:type="dcterms:W3CDTF">2017-01-04T23:47:24Z</dcterms:modified>
</cp:coreProperties>
</file>