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724" y="606669"/>
            <a:ext cx="10207870" cy="5222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769"/>
              </p:ext>
            </p:extLst>
          </p:nvPr>
        </p:nvGraphicFramePr>
        <p:xfrm>
          <a:off x="2303584" y="804334"/>
          <a:ext cx="3833276" cy="489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958651724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3089637615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3657854766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122248727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650367302"/>
                    </a:ext>
                  </a:extLst>
                </a:gridCol>
                <a:gridCol w="449214">
                  <a:extLst>
                    <a:ext uri="{9D8B030D-6E8A-4147-A177-3AD203B41FA5}">
                      <a16:colId xmlns:a16="http://schemas.microsoft.com/office/drawing/2014/main" val="3230735747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634283638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0460158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983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Dev/DevOps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12186"/>
                  </a:ext>
                </a:extLst>
              </a:tr>
              <a:tr h="1186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Continuous Integration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lang="en-US" sz="1000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Monitoring Alerts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8589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0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64434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Responsible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Accountable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615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1587"/>
              </p:ext>
            </p:extLst>
          </p:nvPr>
        </p:nvGraphicFramePr>
        <p:xfrm>
          <a:off x="6196995" y="804334"/>
          <a:ext cx="3711936" cy="489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47">
                  <a:extLst>
                    <a:ext uri="{9D8B030D-6E8A-4147-A177-3AD203B41FA5}">
                      <a16:colId xmlns:a16="http://schemas.microsoft.com/office/drawing/2014/main" val="3958651724"/>
                    </a:ext>
                  </a:extLst>
                </a:gridCol>
                <a:gridCol w="396601">
                  <a:extLst>
                    <a:ext uri="{9D8B030D-6E8A-4147-A177-3AD203B41FA5}">
                      <a16:colId xmlns:a16="http://schemas.microsoft.com/office/drawing/2014/main" val="3089637615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3657854766"/>
                    </a:ext>
                  </a:extLst>
                </a:gridCol>
                <a:gridCol w="380414">
                  <a:extLst>
                    <a:ext uri="{9D8B030D-6E8A-4147-A177-3AD203B41FA5}">
                      <a16:colId xmlns:a16="http://schemas.microsoft.com/office/drawing/2014/main" val="1222487276"/>
                    </a:ext>
                  </a:extLst>
                </a:gridCol>
                <a:gridCol w="412789">
                  <a:extLst>
                    <a:ext uri="{9D8B030D-6E8A-4147-A177-3AD203B41FA5}">
                      <a16:colId xmlns:a16="http://schemas.microsoft.com/office/drawing/2014/main" val="3650367302"/>
                    </a:ext>
                  </a:extLst>
                </a:gridCol>
                <a:gridCol w="412788">
                  <a:extLst>
                    <a:ext uri="{9D8B030D-6E8A-4147-A177-3AD203B41FA5}">
                      <a16:colId xmlns:a16="http://schemas.microsoft.com/office/drawing/2014/main" val="3230735747"/>
                    </a:ext>
                  </a:extLst>
                </a:gridCol>
                <a:gridCol w="380415">
                  <a:extLst>
                    <a:ext uri="{9D8B030D-6E8A-4147-A177-3AD203B41FA5}">
                      <a16:colId xmlns:a16="http://schemas.microsoft.com/office/drawing/2014/main" val="634283638"/>
                    </a:ext>
                  </a:extLst>
                </a:gridCol>
                <a:gridCol w="404694">
                  <a:extLst>
                    <a:ext uri="{9D8B030D-6E8A-4147-A177-3AD203B41FA5}">
                      <a16:colId xmlns:a16="http://schemas.microsoft.com/office/drawing/2014/main" val="3046015809"/>
                    </a:ext>
                  </a:extLst>
                </a:gridCol>
                <a:gridCol w="283323">
                  <a:extLst>
                    <a:ext uri="{9D8B030D-6E8A-4147-A177-3AD203B41FA5}">
                      <a16:colId xmlns:a16="http://schemas.microsoft.com/office/drawing/2014/main" val="188498314"/>
                    </a:ext>
                  </a:extLst>
                </a:gridCol>
                <a:gridCol w="283323">
                  <a:extLst>
                    <a:ext uri="{9D8B030D-6E8A-4147-A177-3AD203B41FA5}">
                      <a16:colId xmlns:a16="http://schemas.microsoft.com/office/drawing/2014/main" val="40801169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Security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UI/UX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647012186"/>
                  </a:ext>
                </a:extLst>
              </a:tr>
              <a:tr h="1186767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Test Coverage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Req Coverage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Non Functional Requirements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PCI Compliance</a:t>
                      </a:r>
                      <a:endParaRPr lang="en-US" sz="10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ISO27001 Requirement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0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6443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Consulted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Informed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615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03097"/>
              </p:ext>
            </p:extLst>
          </p:nvPr>
        </p:nvGraphicFramePr>
        <p:xfrm>
          <a:off x="973014" y="1153937"/>
          <a:ext cx="1145932" cy="120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66">
                  <a:extLst>
                    <a:ext uri="{9D8B030D-6E8A-4147-A177-3AD203B41FA5}">
                      <a16:colId xmlns:a16="http://schemas.microsoft.com/office/drawing/2014/main" val="3577346204"/>
                    </a:ext>
                  </a:extLst>
                </a:gridCol>
                <a:gridCol w="572966">
                  <a:extLst>
                    <a:ext uri="{9D8B030D-6E8A-4147-A177-3AD203B41FA5}">
                      <a16:colId xmlns:a16="http://schemas.microsoft.com/office/drawing/2014/main" val="3515241377"/>
                    </a:ext>
                  </a:extLst>
                </a:gridCol>
              </a:tblGrid>
              <a:tr h="597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5380"/>
                  </a:ext>
                </a:extLst>
              </a:tr>
              <a:tr h="605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693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4749" y="784605"/>
            <a:ext cx="9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99528"/>
              </p:ext>
            </p:extLst>
          </p:nvPr>
        </p:nvGraphicFramePr>
        <p:xfrm>
          <a:off x="973014" y="5345723"/>
          <a:ext cx="1145932" cy="3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32">
                  <a:extLst>
                    <a:ext uri="{9D8B030D-6E8A-4147-A177-3AD203B41FA5}">
                      <a16:colId xmlns:a16="http://schemas.microsoft.com/office/drawing/2014/main" val="3577346204"/>
                    </a:ext>
                  </a:extLst>
                </a:gridCol>
              </a:tblGrid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Legend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53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30970"/>
              </p:ext>
            </p:extLst>
          </p:nvPr>
        </p:nvGraphicFramePr>
        <p:xfrm>
          <a:off x="973014" y="2431305"/>
          <a:ext cx="1145932" cy="28595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5932">
                  <a:extLst>
                    <a:ext uri="{9D8B030D-6E8A-4147-A177-3AD203B41FA5}">
                      <a16:colId xmlns:a16="http://schemas.microsoft.com/office/drawing/2014/main" val="3077306505"/>
                    </a:ext>
                  </a:extLst>
                </a:gridCol>
              </a:tblGrid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600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Senior Dev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7709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SDET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39463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97929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Developer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50576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Developer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90740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Developer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03528"/>
                  </a:ext>
                </a:extLst>
              </a:tr>
              <a:tr h="3574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31166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Developer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27392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550748" y="5408312"/>
            <a:ext cx="21883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</a:t>
            </a:r>
          </a:p>
        </p:txBody>
      </p:sp>
      <p:sp>
        <p:nvSpPr>
          <p:cNvPr id="13" name="Oval 12"/>
          <p:cNvSpPr/>
          <p:nvPr/>
        </p:nvSpPr>
        <p:spPr>
          <a:xfrm>
            <a:off x="4550760" y="5401605"/>
            <a:ext cx="21883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6306530" y="5401605"/>
            <a:ext cx="21883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8011506" y="5401605"/>
            <a:ext cx="218830" cy="228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</a:t>
            </a:r>
          </a:p>
        </p:txBody>
      </p:sp>
      <p:sp>
        <p:nvSpPr>
          <p:cNvPr id="16" name="Oval 15"/>
          <p:cNvSpPr/>
          <p:nvPr/>
        </p:nvSpPr>
        <p:spPr>
          <a:xfrm>
            <a:off x="1087316" y="1281319"/>
            <a:ext cx="357549" cy="3693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1641227" y="1281319"/>
            <a:ext cx="35902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1087316" y="1901350"/>
            <a:ext cx="363411" cy="3649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1641227" y="1901349"/>
            <a:ext cx="351694" cy="3649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29464" y="804334"/>
            <a:ext cx="94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00657" y="17585"/>
            <a:ext cx="601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Result Area / Key Performance Indicators</a:t>
            </a:r>
          </a:p>
        </p:txBody>
      </p:sp>
      <p:sp>
        <p:nvSpPr>
          <p:cNvPr id="27" name="Oval 26"/>
          <p:cNvSpPr/>
          <p:nvPr/>
        </p:nvSpPr>
        <p:spPr>
          <a:xfrm>
            <a:off x="4914295" y="2432348"/>
            <a:ext cx="21883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</a:t>
            </a:r>
          </a:p>
        </p:txBody>
      </p:sp>
      <p:sp>
        <p:nvSpPr>
          <p:cNvPr id="30" name="Oval 29"/>
          <p:cNvSpPr/>
          <p:nvPr/>
        </p:nvSpPr>
        <p:spPr>
          <a:xfrm>
            <a:off x="6226504" y="3538481"/>
            <a:ext cx="218830" cy="228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</a:t>
            </a:r>
          </a:p>
        </p:txBody>
      </p:sp>
      <p:sp>
        <p:nvSpPr>
          <p:cNvPr id="31" name="Oval 30"/>
          <p:cNvSpPr/>
          <p:nvPr/>
        </p:nvSpPr>
        <p:spPr>
          <a:xfrm>
            <a:off x="6234691" y="3164755"/>
            <a:ext cx="21883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531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61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Ady Kalra</dc:creator>
  <cp:lastModifiedBy>Ady Kalra</cp:lastModifiedBy>
  <cp:revision>17</cp:revision>
  <dcterms:created xsi:type="dcterms:W3CDTF">2017-07-13T00:05:39Z</dcterms:created>
  <dcterms:modified xsi:type="dcterms:W3CDTF">2017-07-13T03:37:56Z</dcterms:modified>
</cp:coreProperties>
</file>