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EEAF4-E3B9-411F-B870-41A350AC0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6C0CB-D4DC-493D-843E-59E5AA882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D72F4-C60F-46B7-8FFA-C7469F01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A323-3D04-4383-9E13-622AC1A6C914}" type="datetimeFigureOut">
              <a:rPr lang="en-US" smtClean="0"/>
              <a:t>8/21/2021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D6ED3-7B72-4E91-8DB2-D7208C2AE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F2942-B194-406C-A874-788262946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0B43-6FD3-441C-B6CE-8114D09EEE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7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40BE6-7F42-4505-B5B8-0362D8C80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33041F-6358-48BB-A908-6AC726BCC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79BC1-E5C4-4FB8-9618-A45117591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A323-3D04-4383-9E13-622AC1A6C914}" type="datetimeFigureOut">
              <a:rPr lang="en-US" smtClean="0"/>
              <a:t>8/21/2021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80545-0FE1-48AD-8875-E26E879B4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1F100-7C97-43AF-864D-30808B20E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0B43-6FD3-441C-B6CE-8114D09EEE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136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CE6D6D-0DD8-49D5-BA1B-D4E1555C67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9FCEB-D006-4ACC-8048-FCADA2B742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73EFC-1D0D-4F4A-9631-C10D57614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A323-3D04-4383-9E13-622AC1A6C914}" type="datetimeFigureOut">
              <a:rPr lang="en-US" smtClean="0"/>
              <a:t>8/21/2021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480DD-AD77-42A3-87CB-0F29757D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E4D93-DC17-474B-93F1-1B8DD59F3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0B43-6FD3-441C-B6CE-8114D09EEE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104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6436E-F292-483E-B349-EA434222E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05203-5D63-4B3E-92CF-C5D59DABD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75847-1847-4A03-BF59-C084645E9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A323-3D04-4383-9E13-622AC1A6C914}" type="datetimeFigureOut">
              <a:rPr lang="en-US" smtClean="0"/>
              <a:t>8/21/2021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E812E-5079-43AE-B2C7-6063E8729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80A6E-24E9-4FF6-B05B-155409A3A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0B43-6FD3-441C-B6CE-8114D09EEE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441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DF6B6-70C8-4398-876F-AB2857E71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0C99C-D434-4D3C-9D19-D850B103D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17E08-F64D-41E3-9225-DC4E1DD69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A323-3D04-4383-9E13-622AC1A6C914}" type="datetimeFigureOut">
              <a:rPr lang="en-US" smtClean="0"/>
              <a:t>8/21/2021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7D779-C385-4052-916B-CD3A514D1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93A27-14EF-4271-A8E8-CB0E5F065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0B43-6FD3-441C-B6CE-8114D09EEE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74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E8A81-2037-4750-A5A5-D2D635E3B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C4BC8-42C8-43CF-85FB-6A7C6D4700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6EADA-66D6-4F34-B223-A095A1144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79C5A-5582-4394-A2E7-79B9A6204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A323-3D04-4383-9E13-622AC1A6C914}" type="datetimeFigureOut">
              <a:rPr lang="en-US" smtClean="0"/>
              <a:t>8/21/2021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A1573-57CB-4B00-AE5D-FA24855CC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8EC5D-62C4-4DAC-B27B-5E55346CD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0B43-6FD3-441C-B6CE-8114D09EEE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515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7B517-00B5-4B43-835A-D51CB5928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B4F04-A8D9-4781-ABF7-F00DA3D7D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268CAE-220C-461B-BDE4-EA05B6EEB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1FB217-26FC-467A-9E50-B3CD9347A6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408EB4-908F-4566-8E32-B637DB3919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0C2ED0-8548-4959-B0E9-BDA5DD9CF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A323-3D04-4383-9E13-622AC1A6C914}" type="datetimeFigureOut">
              <a:rPr lang="en-US" smtClean="0"/>
              <a:t>8/21/2021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51B571-34A0-4BEB-8A6C-0B67ADEAB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D170E-89B9-4D20-B761-122F31168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0B43-6FD3-441C-B6CE-8114D09EEE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55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1F577-DC97-461F-B1E7-5AB68433E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194F94-FE9F-47FD-B2E0-104F43EE8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A323-3D04-4383-9E13-622AC1A6C914}" type="datetimeFigureOut">
              <a:rPr lang="en-US" smtClean="0"/>
              <a:t>8/21/2021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170813-BEFC-43BE-930E-FB6EFCAC1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0DCF57-CD3C-4004-92FB-0BA1C2B96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0B43-6FD3-441C-B6CE-8114D09EEE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313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E8CE98-4E48-4935-8EBC-C6CAF9F0C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A323-3D04-4383-9E13-622AC1A6C914}" type="datetimeFigureOut">
              <a:rPr lang="en-US" smtClean="0"/>
              <a:t>8/21/2021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4B6C8-C9EB-4D51-AF7D-2FDA137DB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A25E1-FB9C-4D42-BE20-88006CF46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0B43-6FD3-441C-B6CE-8114D09EEE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70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A6B79-5CC0-458A-922E-1FDD4E7E9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E4882-7A84-41F7-AB4E-65C48A7F9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F91D63-ABD7-433B-ABC4-CAF5B41D5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A60D74-705D-4B7B-88A3-174BCB796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A323-3D04-4383-9E13-622AC1A6C914}" type="datetimeFigureOut">
              <a:rPr lang="en-US" smtClean="0"/>
              <a:t>8/21/2021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4DA3A-2AF8-4047-B2C9-4B26DF61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A73F4-9477-4A36-A190-37BBC372B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0B43-6FD3-441C-B6CE-8114D09EEE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635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F5B40-770E-4C1F-8FD0-524BF973A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CF955-0F45-440B-B03D-24A8948435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6F9783-E16B-4974-BC76-C9AF8A5F0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4243F4-D4A0-4E45-BFB3-4D2A69B2D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A323-3D04-4383-9E13-622AC1A6C914}" type="datetimeFigureOut">
              <a:rPr lang="en-US" smtClean="0"/>
              <a:t>8/21/2021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08F07-6203-4C8C-BD03-6447DB33B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AA866-EE7B-4B06-912B-34D1BC6D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0B43-6FD3-441C-B6CE-8114D09EEE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107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EBAB02-182B-4BB7-972D-800902773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5BBBE-07A0-4E8E-AE76-28B8AF6AB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59A3E-68DB-48B1-886D-89E68955C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0A323-3D04-4383-9E13-622AC1A6C914}" type="datetimeFigureOut">
              <a:rPr lang="en-US" smtClean="0"/>
              <a:t>8/21/2021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BCF21-D77F-4957-B5DF-B39CC61E1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70AB2-DFC0-41EC-9DB2-A8CE0A91A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70B43-6FD3-441C-B6CE-8114D09EEE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805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3AC89-00DD-4169-B907-D51DEC057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1841"/>
            <a:ext cx="9144000" cy="1624613"/>
          </a:xfrm>
        </p:spPr>
        <p:txBody>
          <a:bodyPr>
            <a:normAutofit/>
          </a:bodyPr>
          <a:lstStyle/>
          <a:p>
            <a:r>
              <a:rPr lang="en-US" sz="6600" dirty="0"/>
              <a:t>CWC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BE78AF-9767-43B5-9AF2-3507A0F8B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02167"/>
            <a:ext cx="9144000" cy="4669654"/>
          </a:xfrm>
        </p:spPr>
        <p:txBody>
          <a:bodyPr/>
          <a:lstStyle/>
          <a:p>
            <a:endParaRPr lang="en-IN" sz="3600" dirty="0">
              <a:solidFill>
                <a:schemeClr val="tx1">
                  <a:lumMod val="95000"/>
                  <a:lumOff val="5000"/>
                </a:schemeClr>
              </a:solidFill>
              <a:latin typeface="Mukta Medium"/>
              <a:ea typeface="Mukta Medium"/>
              <a:cs typeface="Mukta Medium"/>
              <a:sym typeface="Mukta Medium"/>
            </a:endParaRPr>
          </a:p>
          <a:p>
            <a:r>
              <a:rPr lang="en-IN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Mukta Medium"/>
                <a:ea typeface="Mukta Medium"/>
                <a:cs typeface="Mukta Medium"/>
                <a:sym typeface="Mukta Medium"/>
              </a:rPr>
              <a:t>Institute of Technical Education and Research, Bhubaneswar</a:t>
            </a:r>
          </a:p>
          <a:p>
            <a:r>
              <a:rPr lang="en-US" sz="3000" dirty="0"/>
              <a:t>ADYA ABHIPSA PANDA</a:t>
            </a:r>
          </a:p>
          <a:p>
            <a:r>
              <a:rPr lang="en-US" sz="3000" dirty="0"/>
              <a:t>2041016037</a:t>
            </a:r>
          </a:p>
          <a:p>
            <a:r>
              <a:rPr lang="en-IN" sz="3200" u="none" dirty="0">
                <a:solidFill>
                  <a:schemeClr val="tx1">
                    <a:lumMod val="95000"/>
                    <a:lumOff val="5000"/>
                  </a:schemeClr>
                </a:solidFill>
              </a:rPr>
              <a:t>CSE</a:t>
            </a:r>
          </a:p>
          <a:p>
            <a:endParaRPr lang="en-US"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0599DF-1F68-4F79-8757-AF0EFDD32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095" y="113189"/>
            <a:ext cx="3311372" cy="235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353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18C36-B9BD-496C-A584-B796D5E25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Presentation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53E3C-4257-4426-B0CC-4FAA82488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aco"/>
              </a:rPr>
              <a:t>A Java project that will convert all the forms of currency , weight , height and temperature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Monaco"/>
              </a:rPr>
              <a:t> as per user’s choice.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77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74B9F-F5D6-4865-92A5-C5CDA7D92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9A208-8377-4579-8A9D-C59F6D871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1. Here user can convert to various forms of units of currencies , weights , heights and temperature. </a:t>
            </a:r>
          </a:p>
          <a:p>
            <a:pPr marL="0" indent="0">
              <a:buNone/>
            </a:pPr>
            <a:r>
              <a:rPr lang="en-US" sz="3000" dirty="0"/>
              <a:t>2. Conversion formulas have been mentioned.</a:t>
            </a:r>
          </a:p>
          <a:p>
            <a:pPr marL="0" indent="0">
              <a:buNone/>
            </a:pPr>
            <a:r>
              <a:rPr lang="en-US" sz="3000" dirty="0"/>
              <a:t>3. Switch case method have been adopted to deal with user and options ideology.</a:t>
            </a:r>
          </a:p>
          <a:p>
            <a:pPr marL="0" indent="0">
              <a:buNone/>
            </a:pPr>
            <a:r>
              <a:rPr lang="en-US" sz="3000" dirty="0"/>
              <a:t>4. Repetition is continued till user enters any number other than 1.</a:t>
            </a:r>
          </a:p>
        </p:txBody>
      </p:sp>
    </p:spTree>
    <p:extLst>
      <p:ext uri="{BB962C8B-B14F-4D97-AF65-F5344CB8AC3E}">
        <p14:creationId xmlns:p14="http://schemas.microsoft.com/office/powerpoint/2010/main" val="3666357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7AA32-0AAC-477E-82C1-87E334A1C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Table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68917769-565F-450A-8A46-08F862E64A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583" y="1690688"/>
            <a:ext cx="2451458" cy="4301739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80B5555-BA79-4859-B5DA-ACE6861999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180" y="2843336"/>
            <a:ext cx="4465403" cy="390626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36A8C5B-3FA7-404E-BE55-532919E26D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471" y="256527"/>
            <a:ext cx="4358484" cy="288616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6CD6E39-DFC7-4597-97CB-D43838AE0C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28" y="1618602"/>
            <a:ext cx="3857625" cy="523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159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1271C-F788-4BF7-A682-5B274C3C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Code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7E64E-99C4-47A0-BA51-5C484CCFF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4"/>
          </a:xfrm>
        </p:spPr>
        <p:txBody>
          <a:bodyPr/>
          <a:lstStyle/>
          <a:p>
            <a:r>
              <a:rPr lang="en-US" sz="3000" dirty="0"/>
              <a:t>The main motive of the code is to preform various conversions related to currencies , temperature , height and weight. </a:t>
            </a:r>
          </a:p>
          <a:p>
            <a:r>
              <a:rPr lang="en-US" sz="3000" dirty="0"/>
              <a:t>No complex theories have been introduced in the code other than switch case , loop and arithmetic operations.</a:t>
            </a:r>
          </a:p>
          <a:p>
            <a:r>
              <a:rPr lang="en-US" sz="3000" dirty="0"/>
              <a:t>The code has been divided into 4 types and each type is further divided into 8 different types.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842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B8163-9413-4829-9A27-C2848C0D4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Process Of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48881-2623-4237-8515-23204B8B8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4 types of conversions are mentioned.</a:t>
            </a:r>
          </a:p>
          <a:p>
            <a:r>
              <a:rPr lang="en-US" sz="3000" dirty="0"/>
              <a:t>The user is being asked that which type of conversion he/she wants.</a:t>
            </a:r>
          </a:p>
          <a:p>
            <a:r>
              <a:rPr lang="en-US" sz="3000" dirty="0"/>
              <a:t>If user enter number &gt; 4 then “wrong choice” message is displayed.</a:t>
            </a:r>
          </a:p>
          <a:p>
            <a:r>
              <a:rPr lang="en-US" sz="3000" dirty="0"/>
              <a:t>If number &lt;= 4 per user’s choice the arithmetical operations are performed and expected output is displayed.</a:t>
            </a:r>
          </a:p>
          <a:p>
            <a:r>
              <a:rPr lang="en-US" sz="3000" dirty="0"/>
              <a:t>This process continues unless user enters any other number other than 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618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45F2F-8437-4447-9C0E-4E4DBF23A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5B74D-13CE-4774-A6AC-FBEC409DF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                                </a:t>
            </a:r>
          </a:p>
          <a:p>
            <a:pPr marL="0" indent="0">
              <a:buNone/>
            </a:pPr>
            <a:endParaRPr lang="en-US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US" sz="5400" dirty="0">
                <a:latin typeface="Bahnschrift" panose="020B0502040204020203" pitchFamily="34" charset="0"/>
              </a:rPr>
              <a:t>     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4161627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237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Bahnschrift</vt:lpstr>
      <vt:lpstr>Calibri</vt:lpstr>
      <vt:lpstr>Calibri Light</vt:lpstr>
      <vt:lpstr>Monaco</vt:lpstr>
      <vt:lpstr>Mukta Medium</vt:lpstr>
      <vt:lpstr>Office Theme</vt:lpstr>
      <vt:lpstr>CWC PROJECT</vt:lpstr>
      <vt:lpstr>Presentation Topic</vt:lpstr>
      <vt:lpstr>Code Description</vt:lpstr>
      <vt:lpstr>Conversion Table</vt:lpstr>
      <vt:lpstr>Code Review</vt:lpstr>
      <vt:lpstr>Process Of Execution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CWC PROJECT</dc:title>
  <dc:creator>Siddhant Swarup Mallick</dc:creator>
  <cp:lastModifiedBy>Siddhant Swarup Mallick</cp:lastModifiedBy>
  <cp:revision>1</cp:revision>
  <dcterms:created xsi:type="dcterms:W3CDTF">2021-08-21T07:30:30Z</dcterms:created>
  <dcterms:modified xsi:type="dcterms:W3CDTF">2021-08-21T08:03:11Z</dcterms:modified>
</cp:coreProperties>
</file>