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Femme-power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Vocal For Local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4F56-7637-D458-ABD3-A892F89D8EB6}"/>
              </a:ext>
            </a:extLst>
          </p:cNvPr>
          <p:cNvSpPr>
            <a:spLocks noGrp="1"/>
          </p:cNvSpPr>
          <p:nvPr>
            <p:ph type="title"/>
          </p:nvPr>
        </p:nvSpPr>
        <p:spPr/>
        <p:txBody>
          <a:bodyPr/>
          <a:lstStyle/>
          <a:p>
            <a:r>
              <a:rPr lang="en-IN" dirty="0"/>
              <a:t>About</a:t>
            </a:r>
          </a:p>
        </p:txBody>
      </p:sp>
      <p:sp>
        <p:nvSpPr>
          <p:cNvPr id="3" name="Content Placeholder 2">
            <a:extLst>
              <a:ext uri="{FF2B5EF4-FFF2-40B4-BE49-F238E27FC236}">
                <a16:creationId xmlns:a16="http://schemas.microsoft.com/office/drawing/2014/main" id="{86908199-EAA0-EC61-57B9-FDD8BA74CE60}"/>
              </a:ext>
            </a:extLst>
          </p:cNvPr>
          <p:cNvSpPr>
            <a:spLocks noGrp="1"/>
          </p:cNvSpPr>
          <p:nvPr>
            <p:ph idx="1"/>
          </p:nvPr>
        </p:nvSpPr>
        <p:spPr/>
        <p:txBody>
          <a:bodyPr/>
          <a:lstStyle/>
          <a:p>
            <a:r>
              <a:rPr lang="en-IN" dirty="0"/>
              <a:t>We have designed an app that will help to empower the local rural women to expand their traditional handicrafts and handloom culture that are being endangered with increased modernisation and industrialization.</a:t>
            </a:r>
          </a:p>
          <a:p>
            <a:r>
              <a:rPr lang="en-IN" dirty="0"/>
              <a:t>It will help to build solutions to enable economic freedom for women.</a:t>
            </a:r>
          </a:p>
          <a:p>
            <a:r>
              <a:rPr lang="en-IN" dirty="0"/>
              <a:t>Rural women who often went unnoticed because of backward culture and poverty will get recognition globally.</a:t>
            </a:r>
          </a:p>
          <a:p>
            <a:r>
              <a:rPr lang="en-IN" dirty="0"/>
              <a:t>It will also help to eradicate unemployment problem for women.</a:t>
            </a:r>
          </a:p>
          <a:p>
            <a:r>
              <a:rPr lang="en-IN" dirty="0"/>
              <a:t>Our App will help to restore the dying arts to their original glory as preserving and protecting the skills and knowledge of traditional crafts is a very important step in preserving the country’s rich heritage.</a:t>
            </a:r>
          </a:p>
          <a:p>
            <a:pPr marL="0" indent="0">
              <a:buNone/>
            </a:pPr>
            <a:endParaRPr lang="en-IN" dirty="0"/>
          </a:p>
          <a:p>
            <a:endParaRPr lang="en-IN" dirty="0"/>
          </a:p>
        </p:txBody>
      </p:sp>
    </p:spTree>
    <p:extLst>
      <p:ext uri="{BB962C8B-B14F-4D97-AF65-F5344CB8AC3E}">
        <p14:creationId xmlns:p14="http://schemas.microsoft.com/office/powerpoint/2010/main" val="267386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3950-B4F0-148A-8DDD-C070E3BF4335}"/>
              </a:ext>
            </a:extLst>
          </p:cNvPr>
          <p:cNvSpPr>
            <a:spLocks noGrp="1"/>
          </p:cNvSpPr>
          <p:nvPr>
            <p:ph type="title"/>
          </p:nvPr>
        </p:nvSpPr>
        <p:spPr/>
        <p:txBody>
          <a:bodyPr/>
          <a:lstStyle/>
          <a:p>
            <a:r>
              <a:rPr lang="en-IN" dirty="0"/>
              <a:t>Home Page</a:t>
            </a:r>
          </a:p>
        </p:txBody>
      </p:sp>
      <p:sp>
        <p:nvSpPr>
          <p:cNvPr id="4" name="Text Placeholder 3">
            <a:extLst>
              <a:ext uri="{FF2B5EF4-FFF2-40B4-BE49-F238E27FC236}">
                <a16:creationId xmlns:a16="http://schemas.microsoft.com/office/drawing/2014/main" id="{1A4DF3CA-C3F8-A23A-59C8-25E007410747}"/>
              </a:ext>
            </a:extLst>
          </p:cNvPr>
          <p:cNvSpPr>
            <a:spLocks noGrp="1"/>
          </p:cNvSpPr>
          <p:nvPr>
            <p:ph type="body" sz="half" idx="2"/>
          </p:nvPr>
        </p:nvSpPr>
        <p:spPr/>
        <p:txBody>
          <a:bodyPr/>
          <a:lstStyle/>
          <a:p>
            <a:r>
              <a:rPr lang="en-IN" dirty="0"/>
              <a:t>It is designed </a:t>
            </a:r>
            <a:r>
              <a:rPr lang="en-IN"/>
              <a:t>using ReactJS. </a:t>
            </a:r>
            <a:r>
              <a:rPr lang="en-IN" dirty="0"/>
              <a:t>Products are imported from Commerce.js. Navbar contains a shopping cart icon which when clicked will take us to the cart page. To add items to the cart, click on the shopping cart icon on the product cards.</a:t>
            </a:r>
          </a:p>
        </p:txBody>
      </p:sp>
      <p:pic>
        <p:nvPicPr>
          <p:cNvPr id="10" name="Content Placeholder 9">
            <a:extLst>
              <a:ext uri="{FF2B5EF4-FFF2-40B4-BE49-F238E27FC236}">
                <a16:creationId xmlns:a16="http://schemas.microsoft.com/office/drawing/2014/main" id="{8614C367-1356-6863-C3CC-3D60F673C322}"/>
              </a:ext>
            </a:extLst>
          </p:cNvPr>
          <p:cNvPicPr>
            <a:picLocks noGrp="1" noChangeAspect="1"/>
          </p:cNvPicPr>
          <p:nvPr>
            <p:ph idx="1"/>
          </p:nvPr>
        </p:nvPicPr>
        <p:blipFill>
          <a:blip r:embed="rId2"/>
          <a:stretch>
            <a:fillRect/>
          </a:stretch>
        </p:blipFill>
        <p:spPr>
          <a:xfrm>
            <a:off x="77002" y="1135781"/>
            <a:ext cx="7940842" cy="4149202"/>
          </a:xfrm>
        </p:spPr>
      </p:pic>
    </p:spTree>
    <p:extLst>
      <p:ext uri="{BB962C8B-B14F-4D97-AF65-F5344CB8AC3E}">
        <p14:creationId xmlns:p14="http://schemas.microsoft.com/office/powerpoint/2010/main" val="295112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81D4-4517-0626-9C84-860A9C9C09EF}"/>
              </a:ext>
            </a:extLst>
          </p:cNvPr>
          <p:cNvSpPr>
            <a:spLocks noGrp="1"/>
          </p:cNvSpPr>
          <p:nvPr>
            <p:ph type="title"/>
          </p:nvPr>
        </p:nvSpPr>
        <p:spPr/>
        <p:txBody>
          <a:bodyPr/>
          <a:lstStyle/>
          <a:p>
            <a:r>
              <a:rPr lang="en-IN" dirty="0"/>
              <a:t>Cart Section</a:t>
            </a:r>
          </a:p>
        </p:txBody>
      </p:sp>
      <p:pic>
        <p:nvPicPr>
          <p:cNvPr id="6" name="Content Placeholder 5">
            <a:extLst>
              <a:ext uri="{FF2B5EF4-FFF2-40B4-BE49-F238E27FC236}">
                <a16:creationId xmlns:a16="http://schemas.microsoft.com/office/drawing/2014/main" id="{86DF2A5A-B9D8-26B7-5D28-FF82C62EA457}"/>
              </a:ext>
            </a:extLst>
          </p:cNvPr>
          <p:cNvPicPr>
            <a:picLocks noGrp="1" noChangeAspect="1"/>
          </p:cNvPicPr>
          <p:nvPr>
            <p:ph idx="1"/>
          </p:nvPr>
        </p:nvPicPr>
        <p:blipFill>
          <a:blip r:embed="rId2"/>
          <a:stretch>
            <a:fillRect/>
          </a:stretch>
        </p:blipFill>
        <p:spPr>
          <a:xfrm>
            <a:off x="-1" y="1347537"/>
            <a:ext cx="8085221" cy="4240108"/>
          </a:xfrm>
        </p:spPr>
      </p:pic>
      <p:sp>
        <p:nvSpPr>
          <p:cNvPr id="4" name="Text Placeholder 3">
            <a:extLst>
              <a:ext uri="{FF2B5EF4-FFF2-40B4-BE49-F238E27FC236}">
                <a16:creationId xmlns:a16="http://schemas.microsoft.com/office/drawing/2014/main" id="{8B1CDC81-F5F9-77A5-C366-5EDA4C5560EA}"/>
              </a:ext>
            </a:extLst>
          </p:cNvPr>
          <p:cNvSpPr>
            <a:spLocks noGrp="1"/>
          </p:cNvSpPr>
          <p:nvPr>
            <p:ph type="body" sz="half" idx="2"/>
          </p:nvPr>
        </p:nvSpPr>
        <p:spPr/>
        <p:txBody>
          <a:bodyPr/>
          <a:lstStyle/>
          <a:p>
            <a:r>
              <a:rPr lang="en-IN" dirty="0"/>
              <a:t>This page contains the selected items by the customer. It has a ‘+’ and ‘-’ button for adding or removing items from the cart. At the bottom, it shows the subtotal of all the item prices. Then, the user may checkout by clicking on checkout button.</a:t>
            </a:r>
          </a:p>
        </p:txBody>
      </p:sp>
    </p:spTree>
    <p:extLst>
      <p:ext uri="{BB962C8B-B14F-4D97-AF65-F5344CB8AC3E}">
        <p14:creationId xmlns:p14="http://schemas.microsoft.com/office/powerpoint/2010/main" val="116050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7197-1E5F-888F-239C-9949C8795778}"/>
              </a:ext>
            </a:extLst>
          </p:cNvPr>
          <p:cNvSpPr>
            <a:spLocks noGrp="1"/>
          </p:cNvSpPr>
          <p:nvPr>
            <p:ph type="title"/>
          </p:nvPr>
        </p:nvSpPr>
        <p:spPr/>
        <p:txBody>
          <a:bodyPr/>
          <a:lstStyle/>
          <a:p>
            <a:r>
              <a:rPr lang="en-IN" dirty="0"/>
              <a:t>Checkout </a:t>
            </a:r>
          </a:p>
        </p:txBody>
      </p:sp>
      <p:pic>
        <p:nvPicPr>
          <p:cNvPr id="6" name="Content Placeholder 5">
            <a:extLst>
              <a:ext uri="{FF2B5EF4-FFF2-40B4-BE49-F238E27FC236}">
                <a16:creationId xmlns:a16="http://schemas.microsoft.com/office/drawing/2014/main" id="{63D03D83-01A8-E4D0-AA1A-0B5F379E602F}"/>
              </a:ext>
            </a:extLst>
          </p:cNvPr>
          <p:cNvPicPr>
            <a:picLocks noGrp="1" noChangeAspect="1"/>
          </p:cNvPicPr>
          <p:nvPr>
            <p:ph idx="1"/>
          </p:nvPr>
        </p:nvPicPr>
        <p:blipFill>
          <a:blip r:embed="rId2"/>
          <a:stretch>
            <a:fillRect/>
          </a:stretch>
        </p:blipFill>
        <p:spPr>
          <a:xfrm>
            <a:off x="-1" y="1569243"/>
            <a:ext cx="8133347" cy="3955658"/>
          </a:xfrm>
        </p:spPr>
      </p:pic>
      <p:sp>
        <p:nvSpPr>
          <p:cNvPr id="4" name="Text Placeholder 3">
            <a:extLst>
              <a:ext uri="{FF2B5EF4-FFF2-40B4-BE49-F238E27FC236}">
                <a16:creationId xmlns:a16="http://schemas.microsoft.com/office/drawing/2014/main" id="{31B480FD-80CC-9DB7-B396-E7A5E1E2BD94}"/>
              </a:ext>
            </a:extLst>
          </p:cNvPr>
          <p:cNvSpPr>
            <a:spLocks noGrp="1"/>
          </p:cNvSpPr>
          <p:nvPr>
            <p:ph type="body" sz="half" idx="2"/>
          </p:nvPr>
        </p:nvSpPr>
        <p:spPr/>
        <p:txBody>
          <a:bodyPr/>
          <a:lstStyle/>
          <a:p>
            <a:r>
              <a:rPr lang="en-IN" dirty="0"/>
              <a:t>This page contains a form that takes the user details and address before shipping. Then click on Next that will lead to the payment details page. </a:t>
            </a:r>
          </a:p>
        </p:txBody>
      </p:sp>
    </p:spTree>
    <p:extLst>
      <p:ext uri="{BB962C8B-B14F-4D97-AF65-F5344CB8AC3E}">
        <p14:creationId xmlns:p14="http://schemas.microsoft.com/office/powerpoint/2010/main" val="307587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421B-D495-0A67-D621-4BBD74658562}"/>
              </a:ext>
            </a:extLst>
          </p:cNvPr>
          <p:cNvSpPr>
            <a:spLocks noGrp="1"/>
          </p:cNvSpPr>
          <p:nvPr>
            <p:ph type="title"/>
          </p:nvPr>
        </p:nvSpPr>
        <p:spPr/>
        <p:txBody>
          <a:bodyPr/>
          <a:lstStyle/>
          <a:p>
            <a:r>
              <a:rPr lang="en-IN" dirty="0"/>
              <a:t>Payment gateway</a:t>
            </a:r>
          </a:p>
        </p:txBody>
      </p:sp>
      <p:pic>
        <p:nvPicPr>
          <p:cNvPr id="6" name="Content Placeholder 5">
            <a:extLst>
              <a:ext uri="{FF2B5EF4-FFF2-40B4-BE49-F238E27FC236}">
                <a16:creationId xmlns:a16="http://schemas.microsoft.com/office/drawing/2014/main" id="{9E267BDB-6CCD-AFB0-CD9B-01C68877BC6A}"/>
              </a:ext>
            </a:extLst>
          </p:cNvPr>
          <p:cNvPicPr>
            <a:picLocks noGrp="1" noChangeAspect="1"/>
          </p:cNvPicPr>
          <p:nvPr>
            <p:ph idx="1"/>
          </p:nvPr>
        </p:nvPicPr>
        <p:blipFill>
          <a:blip r:embed="rId2"/>
          <a:stretch>
            <a:fillRect/>
          </a:stretch>
        </p:blipFill>
        <p:spPr>
          <a:xfrm>
            <a:off x="-1" y="1414914"/>
            <a:ext cx="8142973" cy="4129238"/>
          </a:xfrm>
        </p:spPr>
      </p:pic>
      <p:sp>
        <p:nvSpPr>
          <p:cNvPr id="4" name="Text Placeholder 3">
            <a:extLst>
              <a:ext uri="{FF2B5EF4-FFF2-40B4-BE49-F238E27FC236}">
                <a16:creationId xmlns:a16="http://schemas.microsoft.com/office/drawing/2014/main" id="{335B507E-6A13-D9F9-6364-37C13B7BCBBD}"/>
              </a:ext>
            </a:extLst>
          </p:cNvPr>
          <p:cNvSpPr>
            <a:spLocks noGrp="1"/>
          </p:cNvSpPr>
          <p:nvPr>
            <p:ph type="body" sz="half" idx="2"/>
          </p:nvPr>
        </p:nvSpPr>
        <p:spPr/>
        <p:txBody>
          <a:bodyPr>
            <a:normAutofit/>
          </a:bodyPr>
          <a:lstStyle/>
          <a:p>
            <a:r>
              <a:rPr lang="en-IN" dirty="0">
                <a:cs typeface="Arial" panose="020B0604020202020204" pitchFamily="34" charset="0"/>
              </a:rPr>
              <a:t>It is designed using Stripe.js.</a:t>
            </a:r>
            <a:r>
              <a:rPr lang="en-US" dirty="0">
                <a:cs typeface="Arial" panose="020B0604020202020204" pitchFamily="34" charset="0"/>
              </a:rPr>
              <a:t> Stripe Elements are</a:t>
            </a:r>
            <a:r>
              <a:rPr lang="en-US" b="0" i="0" dirty="0">
                <a:effectLst/>
                <a:cs typeface="Arial" panose="020B0604020202020204" pitchFamily="34" charset="0"/>
              </a:rPr>
              <a:t> a set of prebuilt UI components for building our web checkout flow. It’s available as a feature of Stripe.js, our foundational JavaScript library for building payment flows. </a:t>
            </a:r>
            <a:endParaRPr lang="en-IN" dirty="0">
              <a:cs typeface="Arial" panose="020B0604020202020204" pitchFamily="34" charset="0"/>
            </a:endParaRPr>
          </a:p>
        </p:txBody>
      </p:sp>
    </p:spTree>
    <p:extLst>
      <p:ext uri="{BB962C8B-B14F-4D97-AF65-F5344CB8AC3E}">
        <p14:creationId xmlns:p14="http://schemas.microsoft.com/office/powerpoint/2010/main" val="363753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1229-EFC8-47BA-6D78-F38E2636CF6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678E8C3-F657-5C6A-1DFC-16E9310AE284}"/>
              </a:ext>
            </a:extLst>
          </p:cNvPr>
          <p:cNvSpPr>
            <a:spLocks noGrp="1"/>
          </p:cNvSpPr>
          <p:nvPr>
            <p:ph idx="1"/>
          </p:nvPr>
        </p:nvSpPr>
        <p:spPr/>
        <p:txBody>
          <a:bodyPr/>
          <a:lstStyle/>
          <a:p>
            <a:pPr marL="0" indent="0">
              <a:buNone/>
            </a:pPr>
            <a:r>
              <a:rPr lang="en-IN" dirty="0"/>
              <a:t>The app will be managed by respective people and the women may contact them, so as to publish their handicraft and handloom items. The following people will verify the products and then post it in the app for the customers to buy. This will encourage local rural women to increase participation in entrepreneurship and eradicate unemployment problem.</a:t>
            </a:r>
          </a:p>
          <a:p>
            <a:pPr marL="0" indent="0">
              <a:buNone/>
            </a:pPr>
            <a:r>
              <a:rPr lang="en-IN" dirty="0"/>
              <a:t>In a growing technology-run and industrialised world, people are increasingly forgetting the traditional crafts and moving towards new innovation. Due to this, art is loosing its grip. So, it is high time that art forms are revived and awareness spread about them in urban space</a:t>
            </a:r>
          </a:p>
          <a:p>
            <a:pPr marL="0" indent="0">
              <a:buNone/>
            </a:pPr>
            <a:r>
              <a:rPr lang="en-IN" dirty="0"/>
              <a:t>Our App will help to enable economic freedom for women. With time, we will try to improvise it, eliminate bottlenecks and add more features to it.</a:t>
            </a:r>
          </a:p>
        </p:txBody>
      </p:sp>
    </p:spTree>
    <p:extLst>
      <p:ext uri="{BB962C8B-B14F-4D97-AF65-F5344CB8AC3E}">
        <p14:creationId xmlns:p14="http://schemas.microsoft.com/office/powerpoint/2010/main" val="236137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55217B-0AE4-CB50-FEB1-0B72E586196F}"/>
              </a:ext>
            </a:extLst>
          </p:cNvPr>
          <p:cNvPicPr>
            <a:picLocks noChangeAspect="1"/>
          </p:cNvPicPr>
          <p:nvPr/>
        </p:nvPicPr>
        <p:blipFill>
          <a:blip r:embed="rId2"/>
          <a:stretch>
            <a:fillRect/>
          </a:stretch>
        </p:blipFill>
        <p:spPr>
          <a:xfrm>
            <a:off x="1079128" y="781206"/>
            <a:ext cx="10033744" cy="5295587"/>
          </a:xfrm>
          <a:prstGeom prst="rect">
            <a:avLst/>
          </a:prstGeom>
        </p:spPr>
      </p:pic>
    </p:spTree>
    <p:extLst>
      <p:ext uri="{BB962C8B-B14F-4D97-AF65-F5344CB8AC3E}">
        <p14:creationId xmlns:p14="http://schemas.microsoft.com/office/powerpoint/2010/main" val="1537393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{121FDBE6-DF66-447F-BF38-010DA5837741}tf78438558_win32</Template>
  <TotalTime>386</TotalTime>
  <Words>435</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SavonVTI</vt:lpstr>
      <vt:lpstr>Femme-power</vt:lpstr>
      <vt:lpstr>About</vt:lpstr>
      <vt:lpstr>Home Page</vt:lpstr>
      <vt:lpstr>Cart Section</vt:lpstr>
      <vt:lpstr>Checkout </vt:lpstr>
      <vt:lpstr>Payment gateway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Femme-power</dc:title>
  <dc:creator>adyasamal2001@gmail.com</dc:creator>
  <cp:lastModifiedBy>adyasamal2001@gmail.com</cp:lastModifiedBy>
  <cp:revision>4</cp:revision>
  <dcterms:created xsi:type="dcterms:W3CDTF">2022-06-16T20:35:36Z</dcterms:created>
  <dcterms:modified xsi:type="dcterms:W3CDTF">2022-06-17T20:00:57Z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