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soccer"/>
          <p:cNvPicPr>
            <a:picLocks noChangeAspect="1"/>
          </p:cNvPicPr>
          <p:nvPr/>
        </p:nvPicPr>
        <p:blipFill>
          <a:blip r:embed="rId1">
            <a:clrChange>
              <a:clrFrom>
                <a:srgbClr val="2B2B2B">
                  <a:alpha val="100000"/>
                </a:srgbClr>
              </a:clrFrom>
              <a:clrTo>
                <a:srgbClr val="2B2B2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M4OTRmZDk0OTQ2NDgyZDRjNDMwMTU0NWIzMWZhND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Adydio</dc:creator>
  <cp:lastModifiedBy>Andy.M</cp:lastModifiedBy>
  <cp:revision>2</cp:revision>
  <dcterms:created xsi:type="dcterms:W3CDTF">2023-05-13T12:34:00Z</dcterms:created>
  <dcterms:modified xsi:type="dcterms:W3CDTF">2023-05-13T13:12:08Z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457C1D97D13F4F24ABB644EF0DCDAEDE_12</vt:lpwstr>
  </property>
  <property fmtid="{D5CDD505-2E9C-101B-9397-08002B2CF9AE}" pid="3" name="KSOProductBuildVer">
    <vt:lpwstr>2052-11.1.0.14309</vt:lpwstr>
  </property>
</Properties>
</file>