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CF6DE-B068-4FEC-A35A-1B023F74DC16}" v="6" dt="2023-05-11T17:43:45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.ghena" userId="f64ad0c6-c210-4837-bf69-7bc23f16fca1" providerId="ADAL" clId="{6A9CF6DE-B068-4FEC-A35A-1B023F74DC16}"/>
    <pc:docChg chg="undo custSel addSld modSld">
      <pc:chgData name="adrian.ghena" userId="f64ad0c6-c210-4837-bf69-7bc23f16fca1" providerId="ADAL" clId="{6A9CF6DE-B068-4FEC-A35A-1B023F74DC16}" dt="2023-05-11T17:44:08.455" v="116" actId="1076"/>
      <pc:docMkLst>
        <pc:docMk/>
      </pc:docMkLst>
      <pc:sldChg chg="addSp delSp modSp mod">
        <pc:chgData name="adrian.ghena" userId="f64ad0c6-c210-4837-bf69-7bc23f16fca1" providerId="ADAL" clId="{6A9CF6DE-B068-4FEC-A35A-1B023F74DC16}" dt="2023-05-11T17:41:29.823" v="43" actId="1076"/>
        <pc:sldMkLst>
          <pc:docMk/>
          <pc:sldMk cId="3573177080" sldId="256"/>
        </pc:sldMkLst>
        <pc:spChg chg="add mod">
          <ac:chgData name="adrian.ghena" userId="f64ad0c6-c210-4837-bf69-7bc23f16fca1" providerId="ADAL" clId="{6A9CF6DE-B068-4FEC-A35A-1B023F74DC16}" dt="2023-05-11T17:40:52.918" v="31" actId="1076"/>
          <ac:spMkLst>
            <pc:docMk/>
            <pc:sldMk cId="3573177080" sldId="256"/>
            <ac:spMk id="5" creationId="{D4F4D836-D121-A408-9509-D1D3221558A7}"/>
          </ac:spMkLst>
        </pc:spChg>
        <pc:spChg chg="add mod">
          <ac:chgData name="adrian.ghena" userId="f64ad0c6-c210-4837-bf69-7bc23f16fca1" providerId="ADAL" clId="{6A9CF6DE-B068-4FEC-A35A-1B023F74DC16}" dt="2023-05-11T17:31:01.118" v="17" actId="1076"/>
          <ac:spMkLst>
            <pc:docMk/>
            <pc:sldMk cId="3573177080" sldId="256"/>
            <ac:spMk id="10" creationId="{B23B915F-6163-F110-DC6B-32561FB860F7}"/>
          </ac:spMkLst>
        </pc:spChg>
        <pc:spChg chg="add mod">
          <ac:chgData name="adrian.ghena" userId="f64ad0c6-c210-4837-bf69-7bc23f16fca1" providerId="ADAL" clId="{6A9CF6DE-B068-4FEC-A35A-1B023F74DC16}" dt="2023-05-11T17:31:22.468" v="23" actId="1076"/>
          <ac:spMkLst>
            <pc:docMk/>
            <pc:sldMk cId="3573177080" sldId="256"/>
            <ac:spMk id="13" creationId="{21B5C172-2612-D70C-58C6-1D68E20B4A12}"/>
          </ac:spMkLst>
        </pc:spChg>
        <pc:spChg chg="add del mod">
          <ac:chgData name="adrian.ghena" userId="f64ad0c6-c210-4837-bf69-7bc23f16fca1" providerId="ADAL" clId="{6A9CF6DE-B068-4FEC-A35A-1B023F74DC16}" dt="2023-05-11T17:31:36.847" v="27" actId="478"/>
          <ac:spMkLst>
            <pc:docMk/>
            <pc:sldMk cId="3573177080" sldId="256"/>
            <ac:spMk id="14" creationId="{AD1DA05E-74BF-67EB-2080-04B6B12EC64C}"/>
          </ac:spMkLst>
        </pc:spChg>
        <pc:spChg chg="add mod">
          <ac:chgData name="adrian.ghena" userId="f64ad0c6-c210-4837-bf69-7bc23f16fca1" providerId="ADAL" clId="{6A9CF6DE-B068-4FEC-A35A-1B023F74DC16}" dt="2023-05-11T17:41:14.122" v="39" actId="14100"/>
          <ac:spMkLst>
            <pc:docMk/>
            <pc:sldMk cId="3573177080" sldId="256"/>
            <ac:spMk id="16" creationId="{D9209296-5C41-6F3A-183D-F84E91599561}"/>
          </ac:spMkLst>
        </pc:spChg>
        <pc:picChg chg="add mod">
          <ac:chgData name="adrian.ghena" userId="f64ad0c6-c210-4837-bf69-7bc23f16fca1" providerId="ADAL" clId="{6A9CF6DE-B068-4FEC-A35A-1B023F74DC16}" dt="2023-05-11T17:26:14.521" v="1" actId="1076"/>
          <ac:picMkLst>
            <pc:docMk/>
            <pc:sldMk cId="3573177080" sldId="256"/>
            <ac:picMk id="3" creationId="{7C3C216B-0FC2-80CA-381F-AD1EB369632E}"/>
          </ac:picMkLst>
        </pc:picChg>
        <pc:picChg chg="add mod">
          <ac:chgData name="adrian.ghena" userId="f64ad0c6-c210-4837-bf69-7bc23f16fca1" providerId="ADAL" clId="{6A9CF6DE-B068-4FEC-A35A-1B023F74DC16}" dt="2023-05-11T17:41:29.823" v="43" actId="1076"/>
          <ac:picMkLst>
            <pc:docMk/>
            <pc:sldMk cId="3573177080" sldId="256"/>
            <ac:picMk id="18" creationId="{05952387-A7E7-79DA-37CA-E290616D7BD5}"/>
          </ac:picMkLst>
        </pc:picChg>
        <pc:picChg chg="add mod">
          <ac:chgData name="adrian.ghena" userId="f64ad0c6-c210-4837-bf69-7bc23f16fca1" providerId="ADAL" clId="{6A9CF6DE-B068-4FEC-A35A-1B023F74DC16}" dt="2023-05-11T17:31:38.553" v="28" actId="1076"/>
          <ac:picMkLst>
            <pc:docMk/>
            <pc:sldMk cId="3573177080" sldId="256"/>
            <ac:picMk id="1026" creationId="{C936B66D-C4C5-30AE-2365-2F9B8ADAFC24}"/>
          </ac:picMkLst>
        </pc:picChg>
      </pc:sldChg>
      <pc:sldChg chg="addSp delSp modSp new mod">
        <pc:chgData name="adrian.ghena" userId="f64ad0c6-c210-4837-bf69-7bc23f16fca1" providerId="ADAL" clId="{6A9CF6DE-B068-4FEC-A35A-1B023F74DC16}" dt="2023-05-11T17:44:08.455" v="116" actId="1076"/>
        <pc:sldMkLst>
          <pc:docMk/>
          <pc:sldMk cId="1610931776" sldId="257"/>
        </pc:sldMkLst>
        <pc:spChg chg="del">
          <ac:chgData name="adrian.ghena" userId="f64ad0c6-c210-4837-bf69-7bc23f16fca1" providerId="ADAL" clId="{6A9CF6DE-B068-4FEC-A35A-1B023F74DC16}" dt="2023-05-11T17:41:41.084" v="45" actId="478"/>
          <ac:spMkLst>
            <pc:docMk/>
            <pc:sldMk cId="1610931776" sldId="257"/>
            <ac:spMk id="2" creationId="{0594B390-9FAD-B5C5-6A1F-E67F02C52933}"/>
          </ac:spMkLst>
        </pc:spChg>
        <pc:spChg chg="del">
          <ac:chgData name="adrian.ghena" userId="f64ad0c6-c210-4837-bf69-7bc23f16fca1" providerId="ADAL" clId="{6A9CF6DE-B068-4FEC-A35A-1B023F74DC16}" dt="2023-05-11T17:41:41.084" v="45" actId="478"/>
          <ac:spMkLst>
            <pc:docMk/>
            <pc:sldMk cId="1610931776" sldId="257"/>
            <ac:spMk id="3" creationId="{C188D4C9-E198-085B-3C34-445AE1898369}"/>
          </ac:spMkLst>
        </pc:spChg>
        <pc:spChg chg="add mod">
          <ac:chgData name="adrian.ghena" userId="f64ad0c6-c210-4837-bf69-7bc23f16fca1" providerId="ADAL" clId="{6A9CF6DE-B068-4FEC-A35A-1B023F74DC16}" dt="2023-05-11T17:42:41.420" v="48" actId="207"/>
          <ac:spMkLst>
            <pc:docMk/>
            <pc:sldMk cId="1610931776" sldId="257"/>
            <ac:spMk id="4" creationId="{F8DA672F-CEE5-2D7B-B3FB-857D92C3E264}"/>
          </ac:spMkLst>
        </pc:spChg>
        <pc:spChg chg="add mod">
          <ac:chgData name="adrian.ghena" userId="f64ad0c6-c210-4837-bf69-7bc23f16fca1" providerId="ADAL" clId="{6A9CF6DE-B068-4FEC-A35A-1B023F74DC16}" dt="2023-05-11T17:42:53.293" v="63" actId="20577"/>
          <ac:spMkLst>
            <pc:docMk/>
            <pc:sldMk cId="1610931776" sldId="257"/>
            <ac:spMk id="5" creationId="{29573895-5470-30DA-B131-49E9EBB36230}"/>
          </ac:spMkLst>
        </pc:spChg>
        <pc:spChg chg="add mod">
          <ac:chgData name="adrian.ghena" userId="f64ad0c6-c210-4837-bf69-7bc23f16fca1" providerId="ADAL" clId="{6A9CF6DE-B068-4FEC-A35A-1B023F74DC16}" dt="2023-05-11T17:43:21.796" v="74" actId="207"/>
          <ac:spMkLst>
            <pc:docMk/>
            <pc:sldMk cId="1610931776" sldId="257"/>
            <ac:spMk id="6" creationId="{0D6FF85A-4C45-A021-F11D-B0480CB72070}"/>
          </ac:spMkLst>
        </pc:spChg>
        <pc:spChg chg="add mod">
          <ac:chgData name="adrian.ghena" userId="f64ad0c6-c210-4837-bf69-7bc23f16fca1" providerId="ADAL" clId="{6A9CF6DE-B068-4FEC-A35A-1B023F74DC16}" dt="2023-05-11T17:43:36.777" v="92" actId="20577"/>
          <ac:spMkLst>
            <pc:docMk/>
            <pc:sldMk cId="1610931776" sldId="257"/>
            <ac:spMk id="7" creationId="{260248D8-AF5A-73A5-4BEB-7715714FDE6D}"/>
          </ac:spMkLst>
        </pc:spChg>
        <pc:spChg chg="add mod">
          <ac:chgData name="adrian.ghena" userId="f64ad0c6-c210-4837-bf69-7bc23f16fca1" providerId="ADAL" clId="{6A9CF6DE-B068-4FEC-A35A-1B023F74DC16}" dt="2023-05-11T17:44:08.455" v="116" actId="1076"/>
          <ac:spMkLst>
            <pc:docMk/>
            <pc:sldMk cId="1610931776" sldId="257"/>
            <ac:spMk id="8" creationId="{C4B181DC-E8DC-C3F2-13F0-690B0A383D6E}"/>
          </ac:spMkLst>
        </pc:spChg>
        <pc:spChg chg="add mod">
          <ac:chgData name="adrian.ghena" userId="f64ad0c6-c210-4837-bf69-7bc23f16fca1" providerId="ADAL" clId="{6A9CF6DE-B068-4FEC-A35A-1B023F74DC16}" dt="2023-05-11T17:44:05.668" v="115" actId="207"/>
          <ac:spMkLst>
            <pc:docMk/>
            <pc:sldMk cId="1610931776" sldId="257"/>
            <ac:spMk id="9" creationId="{B9BFB221-411C-58A0-AD3F-EA364661CA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C8B8-320B-6C4F-27DE-E33B04522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A7CF6-A5AA-5475-52DB-500506DB9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1B20-31EE-F8F4-9137-69A5ED99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2C11-CF7D-4584-8BEE-578B0EDBC02C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DD19-1235-AF4A-1778-DEF25593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77471-50BE-7F0E-6C0B-FB3C3A90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203A-50E0-4305-A956-A39884C86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64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283B-75BE-745F-900B-5B40C85F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FB10F-AE57-C879-BE94-1FF84FE23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DCE21-12DD-FFE8-6878-9E7980B1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2C11-CF7D-4584-8BEE-578B0EDBC02C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8AF7A-753C-F800-E0FA-14822D80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9D464-752E-9B38-384F-103E8F24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203A-50E0-4305-A956-A39884C86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32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7F2CD-96A3-BFCC-49ED-3E0A029A4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3D0AB-3711-A707-B7DD-A75FDAC61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4BAF3-1031-A8AF-4E64-0A1CCD78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2C11-CF7D-4584-8BEE-578B0EDBC02C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87D8D-5F3C-E098-AE5B-353F1AAE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3643-02E2-E0E0-C674-F803065E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203A-50E0-4305-A956-A39884C86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75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E89A-DFEA-A92D-F718-A1012E55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642C-84A1-86ED-4F17-13C37DFA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A456E-CDB3-A41A-290D-362BC285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2C11-CF7D-4584-8BEE-578B0EDBC02C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70C9D-067E-1E5A-3412-B3C51647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39916-A432-B22A-E8FA-FCA69ECF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203A-50E0-4305-A956-A39884C86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0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7F2A-3C31-7131-D763-4CC44AEA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50D5E-3821-6CE5-2CEC-5B581675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4BE0E-93F4-EB09-7043-B94F161D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2C11-CF7D-4584-8BEE-578B0EDBC02C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83F64-AC05-3D19-8C42-28B13FDE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4B21B-BB43-172F-FC36-8E6A2EA3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203A-50E0-4305-A956-A39884C86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32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2274-5969-C641-DB4C-67194072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8DBE-EF70-95C3-5376-9845AFF55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20FE1-61A2-0121-A481-5BEECE972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013-CEF7-29D0-5644-58AA2665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2C11-CF7D-4584-8BEE-578B0EDBC02C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64B72-051E-53AC-A935-B10D388F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EF7BC-9F97-32F3-B803-A3498FF6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203A-50E0-4305-A956-A39884C86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D308-6261-ECF3-2353-BBAC6E0B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ACA28-1736-035F-3D17-2CD34C3F7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B1CAB-7DEC-777C-8F83-E3938A6E9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C22C1-391B-72D8-81D6-131691774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9FDFB-E129-362D-1B91-FCF03664F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96B17-2A77-659B-CA6D-7EC39A40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2C11-CF7D-4584-8BEE-578B0EDBC02C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D38D7-A94F-CA50-B5B7-75705C59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FCB8B-1147-7A2F-3538-E8B9BCEA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203A-50E0-4305-A956-A39884C86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85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178C-B815-F597-BB80-EC4E0B87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D4B4C-981F-3A82-EA6A-09B720EA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2C11-CF7D-4584-8BEE-578B0EDBC02C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F7811-21CC-C918-3B56-027D018B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DE781-E9EF-225E-FDF9-659618DE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203A-50E0-4305-A956-A39884C86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53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358EE-1D18-8B5C-537A-BE16E392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2C11-CF7D-4584-8BEE-578B0EDBC02C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3EF58-59DA-C020-51E6-9776809B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D6CA8-8E74-2975-63D4-F829348A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203A-50E0-4305-A956-A39884C86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02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0637-CAF6-6444-31DB-AACD9E32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1932A-FB8C-B873-89FA-CEFF9147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7B54-0CE1-8F94-2952-D9F50D48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C1599-278C-6B46-5BC8-DEA0A90A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2C11-CF7D-4584-8BEE-578B0EDBC02C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BE543-F4EA-63B4-8692-45EB79AE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7D087-C874-5793-2813-CA10C9AB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203A-50E0-4305-A956-A39884C86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29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25C1-C0FA-0A51-15C6-3760BA83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F823E-931F-2524-ACAC-4A05B1C3B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E4A3D-BAA0-8DA4-6139-9906E36BD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E2467-FF0A-577F-79D5-BB3EA2C0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2C11-CF7D-4584-8BEE-578B0EDBC02C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99A43-1D11-9289-530D-7598714F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E1173-CBD8-225D-2491-ABB6E63B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203A-50E0-4305-A956-A39884C86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89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44419-F247-9560-0EA3-DE517688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F8A9F-A2C0-DD95-E857-187361F8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08493-4D30-2B6F-1447-44BA3C155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12C11-CF7D-4584-8BEE-578B0EDBC02C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8F92-D390-DE78-4576-27EB6CFC0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FBF51-A5E8-4E1B-02ED-D407AF2FD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8203A-50E0-4305-A956-A39884C86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7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394637-AE82-9E5C-034F-0ACF4F0A7958}"/>
              </a:ext>
            </a:extLst>
          </p:cNvPr>
          <p:cNvSpPr txBox="1"/>
          <p:nvPr/>
        </p:nvSpPr>
        <p:spPr>
          <a:xfrm>
            <a:off x="120650" y="20320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Banner: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1134D8-942E-1B55-50AD-785AA9F05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566" y="0"/>
            <a:ext cx="3107234" cy="23779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B28252-FAEF-2D42-B66A-4F5E43C9C4E6}"/>
              </a:ext>
            </a:extLst>
          </p:cNvPr>
          <p:cNvSpPr txBox="1"/>
          <p:nvPr/>
        </p:nvSpPr>
        <p:spPr>
          <a:xfrm>
            <a:off x="197353" y="3006337"/>
            <a:ext cx="105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Logo: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033ED5-B299-1B5D-A64F-3A1B6739A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38" y="2511378"/>
            <a:ext cx="2051155" cy="1835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3C216B-0FC2-80CA-381F-AD1EB3696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42" y="4480092"/>
            <a:ext cx="3816546" cy="2101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F4D836-D121-A408-9509-D1D3221558A7}"/>
              </a:ext>
            </a:extLst>
          </p:cNvPr>
          <p:cNvSpPr txBox="1"/>
          <p:nvPr/>
        </p:nvSpPr>
        <p:spPr>
          <a:xfrm>
            <a:off x="4134055" y="4180344"/>
            <a:ext cx="22709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https://www.google.com/</a:t>
            </a:r>
            <a:r>
              <a:rPr lang="en-GB" sz="1050" dirty="0" err="1"/>
              <a:t>imgres?imgurl</a:t>
            </a:r>
            <a:r>
              <a:rPr lang="en-GB" sz="1050" dirty="0"/>
              <a:t>=https%3A%2F%2Fwww.theblogstarter.com%2Fwp-content%2Fuploads%2F2019%2F06%2Finsert-image.jpg&amp;tbnid=qRuGnTLpoK68wM&amp;vet=12ahUKEwj97aLA5O3-AhU7picCHRyAAiUQMygEegUIARDIAQ..i&amp;imgrefurl=https%3A%2F%2Fwww.theblogstarter.com%2F&amp;docid=1FOkVgynLExR7M&amp;w=600&amp;h=323&amp;q=create%20your%20own%20blog%20website&amp;client=</a:t>
            </a:r>
            <a:r>
              <a:rPr lang="en-GB" sz="1050" dirty="0" err="1"/>
              <a:t>opera-gx&amp;ved</a:t>
            </a:r>
            <a:r>
              <a:rPr lang="en-GB" sz="1050" dirty="0"/>
              <a:t>=2ahUKEwj97aLA5O3-AhU7picCHRyAAiUQMygEegUIARDIAQ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B915F-6163-F110-DC6B-32561FB860F7}"/>
              </a:ext>
            </a:extLst>
          </p:cNvPr>
          <p:cNvSpPr txBox="1"/>
          <p:nvPr/>
        </p:nvSpPr>
        <p:spPr>
          <a:xfrm>
            <a:off x="4358235" y="572532"/>
            <a:ext cx="2270962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https://www.google.com/url?sa=i&amp;url=https%3A%2F%2Fwww.vecteezy.com%2Ffree-vector%2Fweb-banner-template&amp;psig=AOvVaw2M_NZvii3UkBH55-1K7ngc&amp;ust=1683912603571000&amp;source=images&amp;cd=vfe&amp;ved=0CBAQjRxqFwoTCNiI5bbl7f4CFQAAAAAdAAAAABAE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B5C172-2612-D70C-58C6-1D68E20B4A12}"/>
              </a:ext>
            </a:extLst>
          </p:cNvPr>
          <p:cNvSpPr txBox="1"/>
          <p:nvPr/>
        </p:nvSpPr>
        <p:spPr>
          <a:xfrm>
            <a:off x="9648041" y="364449"/>
            <a:ext cx="2543959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https://www.google.com/</a:t>
            </a:r>
            <a:r>
              <a:rPr lang="en-GB" sz="1050" dirty="0" err="1"/>
              <a:t>imgres?imgurl</a:t>
            </a:r>
            <a:r>
              <a:rPr lang="en-GB" sz="1050" dirty="0"/>
              <a:t>=https%3A%2F%2Fspeckygeek.com%2Fuploads%2F2020%2F12%2FCloudArcade-HTML-Arcade-Games.png&amp;tbnid=PV5v5nbGY_9GgM&amp;vet=12ahUKEwjttN_G5e3-AhW8rycCHfiIC7cQMygRegUIARDgAQ..i&amp;imgrefurl=https%3A%2F%2Fspeckygeek.com%2Fcreate-flash-arcade-game-site%2F&amp;docid=yfCvvOyNQ0fIhM&amp;w=800&amp;h=550&amp;q=create%20your%20own%20games%20webstie&amp;hl=</a:t>
            </a:r>
            <a:r>
              <a:rPr lang="en-GB" sz="1050" dirty="0" err="1"/>
              <a:t>en-GB&amp;client</a:t>
            </a:r>
            <a:r>
              <a:rPr lang="en-GB" sz="1050" dirty="0"/>
              <a:t>=</a:t>
            </a:r>
            <a:r>
              <a:rPr lang="en-GB" sz="1050" dirty="0" err="1"/>
              <a:t>opera-gx&amp;ved</a:t>
            </a:r>
            <a:r>
              <a:rPr lang="en-GB" sz="1050" dirty="0"/>
              <a:t>=2ahUKEwjttN_G5e3-AhW8rycCHfiIC7cQMygRegUIARDgAQ</a:t>
            </a:r>
          </a:p>
        </p:txBody>
      </p:sp>
      <p:pic>
        <p:nvPicPr>
          <p:cNvPr id="1026" name="Picture 2" descr="How to create Flash game website for passive income">
            <a:extLst>
              <a:ext uri="{FF2B5EF4-FFF2-40B4-BE49-F238E27FC236}">
                <a16:creationId xmlns:a16="http://schemas.microsoft.com/office/drawing/2014/main" id="{C936B66D-C4C5-30AE-2365-2F9B8ADAF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66" y="655869"/>
            <a:ext cx="25812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209296-5C41-6F3A-183D-F84E91599561}"/>
              </a:ext>
            </a:extLst>
          </p:cNvPr>
          <p:cNvSpPr txBox="1"/>
          <p:nvPr/>
        </p:nvSpPr>
        <p:spPr>
          <a:xfrm>
            <a:off x="9648040" y="3934327"/>
            <a:ext cx="25439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https://www.google.com/</a:t>
            </a:r>
            <a:r>
              <a:rPr lang="en-GB" sz="1050" dirty="0" err="1"/>
              <a:t>imgres?imgurl</a:t>
            </a:r>
            <a:r>
              <a:rPr lang="en-GB" sz="1050" dirty="0"/>
              <a:t>=https%3A%2F%2Fcdn4.wpbeginner.com%2Fwp-content%2Fuploads%2F2021%2F07%2Ftheme-customizer.jpg&amp;tbnid=P_P5VQh0LvDhIM&amp;vet=12ahUKEwiW2qfm5-3-AhW3mycCHUl5CM4QMygCegUIARDDAQ..i&amp;imgrefurl=https%3A%2F%2Fwww.wpbeginner.com%2Fwp-tutorials%2Fhow-to-start-an-online-store%2F&amp;docid=WfobcQ0r9-G5QM&amp;w=550&amp;h=348&amp;q=create%20your%20own%20shop%20webstie&amp;client=</a:t>
            </a:r>
            <a:r>
              <a:rPr lang="en-GB" sz="1050" dirty="0" err="1"/>
              <a:t>opera-gx&amp;ved</a:t>
            </a:r>
            <a:r>
              <a:rPr lang="en-GB" sz="1050" dirty="0"/>
              <a:t>=2ahUKEwiW2qfm5-3-AhW3mycCHUl5CM4QMygCegUIARDDAQ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952387-A7E7-79DA-37CA-E290616D7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197" y="4290484"/>
            <a:ext cx="3112862" cy="19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7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DA672F-CEE5-2D7B-B3FB-857D92C3E264}"/>
              </a:ext>
            </a:extLst>
          </p:cNvPr>
          <p:cNvSpPr/>
          <p:nvPr/>
        </p:nvSpPr>
        <p:spPr>
          <a:xfrm>
            <a:off x="2105526" y="661737"/>
            <a:ext cx="8229600" cy="512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73895-5470-30DA-B131-49E9EBB36230}"/>
              </a:ext>
            </a:extLst>
          </p:cNvPr>
          <p:cNvSpPr txBox="1"/>
          <p:nvPr/>
        </p:nvSpPr>
        <p:spPr>
          <a:xfrm>
            <a:off x="2358189" y="974558"/>
            <a:ext cx="513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Website tittle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6FF85A-4C45-A021-F11D-B0480CB72070}"/>
              </a:ext>
            </a:extLst>
          </p:cNvPr>
          <p:cNvSpPr/>
          <p:nvPr/>
        </p:nvSpPr>
        <p:spPr>
          <a:xfrm>
            <a:off x="2273968" y="1515979"/>
            <a:ext cx="7952874" cy="2153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Banner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248D8-AF5A-73A5-4BEB-7715714FDE6D}"/>
              </a:ext>
            </a:extLst>
          </p:cNvPr>
          <p:cNvSpPr/>
          <p:nvPr/>
        </p:nvSpPr>
        <p:spPr>
          <a:xfrm>
            <a:off x="2273968" y="3870158"/>
            <a:ext cx="1937085" cy="653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Navigation bar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181DC-E8DC-C3F2-13F0-690B0A383D6E}"/>
              </a:ext>
            </a:extLst>
          </p:cNvPr>
          <p:cNvSpPr txBox="1"/>
          <p:nvPr/>
        </p:nvSpPr>
        <p:spPr>
          <a:xfrm>
            <a:off x="5426242" y="4872789"/>
            <a:ext cx="629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Information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BFB221-411C-58A0-AD3F-EA364661CAD7}"/>
              </a:ext>
            </a:extLst>
          </p:cNvPr>
          <p:cNvSpPr/>
          <p:nvPr/>
        </p:nvSpPr>
        <p:spPr>
          <a:xfrm>
            <a:off x="2440404" y="4632158"/>
            <a:ext cx="7559843" cy="1046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93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342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adrian.ghena</dc:creator>
  <cp:lastModifiedBy>adrian.ghena</cp:lastModifiedBy>
  <cp:revision>1</cp:revision>
  <dcterms:created xsi:type="dcterms:W3CDTF">2023-05-07T14:07:55Z</dcterms:created>
  <dcterms:modified xsi:type="dcterms:W3CDTF">2023-05-11T17:44:09Z</dcterms:modified>
</cp:coreProperties>
</file>