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4"/>
    <p:restoredTop sz="94643"/>
  </p:normalViewPr>
  <p:slideViewPr>
    <p:cSldViewPr snapToGrid="0">
      <p:cViewPr varScale="1">
        <p:scale>
          <a:sx n="93" d="100"/>
          <a:sy n="93" d="100"/>
        </p:scale>
        <p:origin x="21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D713-FA3C-BFC0-FF1B-ADB239217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A5490-FBEB-9BB7-4BEE-3A8964FD0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307D3-5C27-BE5E-A5E5-0654DC29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3A78-D4AE-0B48-956B-49D96C5E09D8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58BB4-085A-2BC1-F441-1F6892F19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68A01-62FD-AB75-708A-1D155824B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91E7-818F-A847-BA07-578BA4CEA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9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40434-853F-BD53-92AD-2B1CEEEF3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3D4B5-B246-38EC-8095-A5E896339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6FB24-B6AA-86B6-4007-E8DE41F0B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3A78-D4AE-0B48-956B-49D96C5E09D8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21014-34F1-EFE0-7885-2ADC5F39A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BA2C4-829B-7E6C-FC28-7E424B7B2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91E7-818F-A847-BA07-578BA4CEA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8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7BD0B1-32A6-17FA-AFC0-8B839F29B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5D167-1786-32F5-42E5-04DAF9BC0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82A58-15F2-3C04-A628-6FBE73C26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3A78-D4AE-0B48-956B-49D96C5E09D8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38DE1-A60E-FD33-EBCF-E303A6C9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4B0C6-35F3-E1DF-B2F2-2CC7BB95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91E7-818F-A847-BA07-578BA4CEA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2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96CA2-0A59-B43C-519D-CF59D0D5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0AB2C-6ACE-C85E-D9CE-D97CC4E29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FC06C-B983-0D12-0FAC-045325D8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3A78-D4AE-0B48-956B-49D96C5E09D8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EB527-004E-1354-1016-2BF2D5A83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4C796-42A5-9542-BA8B-1DECD536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91E7-818F-A847-BA07-578BA4CEA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2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04641-7B5C-DA31-5F51-26F2D386A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6584D-281C-B9C5-1773-5AE1F9832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860FD-D6A0-D735-F596-748093425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3A78-D4AE-0B48-956B-49D96C5E09D8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5C11F-6493-36E6-5A53-415C8F67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8F524-2833-A145-31AA-37F87336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91E7-818F-A847-BA07-578BA4CEA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4F4E-2426-5BE9-3412-C797A0BE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86789-2EFE-E772-ABA9-C43BA4DFB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FCBC-3C31-E2DE-BFA3-CD93FC1DF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E8A59-575F-B0E6-5636-178C65210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3A78-D4AE-0B48-956B-49D96C5E09D8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020CA-9102-B961-97BE-28CC25B6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6369E-D351-F5F9-A62B-2BCE5815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91E7-818F-A847-BA07-578BA4CEA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2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B80A-7E04-DA10-CEEB-D69B1DAB8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29A6F-EAAD-81C3-D334-FAB4A41BD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3264D-DDF1-23F1-2FFE-862ECE93B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FB7C9-03F6-1FC5-2C5E-5E450470A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5002E-C0C7-1F78-7537-DA93FC508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AA877D-3A30-F4D1-5884-35939F282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3A78-D4AE-0B48-956B-49D96C5E09D8}" type="datetimeFigureOut">
              <a:rPr lang="en-US" smtClean="0"/>
              <a:t>3/20/24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21126-E026-4066-A94A-BF7C6CA8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AE8222-570E-09A8-291F-673E72CE1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91E7-818F-A847-BA07-578BA4CEA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3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25E4A-E3E2-DD8D-E296-A8312FE2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C786B-551B-9155-5530-B7F7E739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3A78-D4AE-0B48-956B-49D96C5E09D8}" type="datetimeFigureOut">
              <a:rPr lang="en-US" smtClean="0"/>
              <a:t>3/20/24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51F187-4F59-C76B-5A00-E829742A2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F44D1-9576-41A6-3899-E9199193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91E7-818F-A847-BA07-578BA4CEA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4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2F1C69-4D4F-2DAD-DFBF-99D9110C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3A78-D4AE-0B48-956B-49D96C5E09D8}" type="datetimeFigureOut">
              <a:rPr lang="en-US" smtClean="0"/>
              <a:t>3/20/24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C7B7BC-6ED5-7F00-7521-B95266A9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42785-36D0-8731-0A58-646D1014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91E7-818F-A847-BA07-578BA4CEA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1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E41D0-3557-5924-38DD-9A26B60C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8E50D-1D64-C477-852A-0349228E1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1F08D-C63A-B908-BD96-7F3AE6E3F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EEFFF-5DB7-1F02-8AD5-05F5B357E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3A78-D4AE-0B48-956B-49D96C5E09D8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523CD-7702-BD8F-57AF-681DF8550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A111A-0AC5-42C3-22EE-66ECC1B8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91E7-818F-A847-BA07-578BA4CEA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5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A28F-E1CC-6957-21F5-76A3047C5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AE81BA-40D0-AA93-AF34-7A1319687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F2BCB-E9C5-C50F-3586-9F1D79D0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04194-1BE6-3C69-4D03-F3D206111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3A78-D4AE-0B48-956B-49D96C5E09D8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15062-380B-41EE-DD5E-D0A401A6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B8084-8056-AE1A-918F-1B8927F6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91E7-818F-A847-BA07-578BA4CEA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0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138565-FC3E-5025-6D63-5139A0430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5CDB0-24FE-6400-F756-DAD4EFB40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0BA56-8EE9-111B-E01E-C4A9A9D65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F3A78-D4AE-0B48-956B-49D96C5E09D8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8E022-DB07-0066-4D26-5C3985218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82429-5DF0-8390-E465-3B73E6FC9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591E7-818F-A847-BA07-578BA4CEA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4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E233AF08-B49A-347E-403C-3AE0F8F29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173" y="-110836"/>
            <a:ext cx="12421864" cy="7090814"/>
          </a:xfrm>
          <a:prstGeom prst="rect">
            <a:avLst/>
          </a:prstGeom>
        </p:spPr>
      </p:pic>
      <p:pic>
        <p:nvPicPr>
          <p:cNvPr id="7" name="Picture 6" descr="A brown surface with black dots&#10;&#10;Description automatically generated">
            <a:extLst>
              <a:ext uri="{FF2B5EF4-FFF2-40B4-BE49-F238E27FC236}">
                <a16:creationId xmlns:a16="http://schemas.microsoft.com/office/drawing/2014/main" id="{BE742797-AED3-1265-F32B-69FB5EF33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8154" y="6598978"/>
            <a:ext cx="758537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58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Waheed, Mohammed (2023)</dc:creator>
  <cp:lastModifiedBy>Waheed, Mohammed (2023)</cp:lastModifiedBy>
  <cp:revision>1</cp:revision>
  <dcterms:created xsi:type="dcterms:W3CDTF">2024-03-20T22:36:00Z</dcterms:created>
  <dcterms:modified xsi:type="dcterms:W3CDTF">2024-03-20T22:38:30Z</dcterms:modified>
</cp:coreProperties>
</file>