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FC143C-D22E-44B8-BEF3-972BC7056B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95F50D-EDDA-4220-84B8-4406FB7FF1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ADEA9B-EA62-483C-A1E6-7C948A3E30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2FED3C-DB97-4127-8FB9-C53BBEABC9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0E0A03-6790-44B3-9503-A86BB779DD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E3F2DF-B79A-40D4-8E1B-0E25C23981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7596CA-0EE7-432B-A59F-5E3433E6A9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B6D466-621E-4326-BD1A-0F63DF992A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4F63C8-125C-45EA-86BF-E6852B0528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B92371-ED9C-45F6-AD39-475A74563A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A909A8-9CDA-4929-A288-042F9A3317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E90666-A636-416A-A0D7-7489D21FE9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9572BE-5AA6-4E69-A9EF-253AFE81FB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5CFA16-8A3B-4252-95E4-54B1A2CAD5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51EA31-4B06-4957-95A0-288A93FE00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95044D-C96D-4F92-A806-1368D258F5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32C276-8A10-4BF5-9C89-5ACCC111E6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7D944A-2CCD-4203-BE68-550C5A1DE7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49F9DC-38C9-40FE-8AD4-693F990BC0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9EA9AD-2DE0-4203-94B2-A7B4F2B176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8D699A-B9AE-4FA9-9E96-C7FDC422C4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F2EBB1-CBD5-4685-97B0-8C0FAC3210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C180ED-1A09-40FD-887A-E52F39967F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A4DE39-D671-4057-963C-C4D867224B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D8B92D-91EA-4830-B269-1A394D2013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F12A81-91AB-4B32-89AD-BD39C274AD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625B1D-CCD9-4197-91B6-7D87A1B16D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AC1E7A-E6F6-4B8E-90DA-BE1870E232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353685-5385-4A19-B95A-24E1CA6D4B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1DD0DD-7329-41CE-88FD-03FB37BC83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F58A088-F458-4F7F-9514-C06550DD93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04C5592-01FB-4156-A66D-E629A9D212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5375CA8-6D50-4D01-A673-FD7ED2AB8B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45DB59-15EE-49CA-95FC-AB9CC55992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4BF01E-980A-4309-835A-35EA59640F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F269FE-9029-410A-B373-D0449901AB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0CD229-432F-458A-A472-B10D306494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C9DC58-6645-487E-8824-5BF130E3F3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3CC4AE-8E75-4F59-9737-DD95B39D05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23FFA4-C3DF-414F-B081-F06BD1B322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7EB8236-C635-495E-A400-FE423DAD00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00036A-E9C6-4439-80A5-696F3698A3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F28DEA-F26F-4157-91E6-7F10E90F5D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EB5FA5-10F7-4181-92A3-73766D8EAC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21F43D-7B46-49AA-A658-975CD1E272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EE597F-CF81-4517-9E54-1CAFF799A7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F6A8D8-DB4B-43AE-896F-4B01287317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78914E-2C4E-4D67-BF26-94389DF7F8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7C98461A-CF95-4EAF-8467-4D447E0BFD6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D5029CCC-A870-4755-9113-89079AF72CB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F51A4FD9-DC3D-440A-A39F-3956C5BB5E6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0201A567-06A8-4778-B099-7B913807C32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2384280" y="1371600"/>
            <a:ext cx="5276880" cy="29718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2022-10-06T18:56:40Z</dcterms:created>
  <dc:creator/>
  <dc:description/>
  <dc:language>en-US</dc:language>
  <cp:lastModifiedBy/>
  <dcterms:modified xsi:type="dcterms:W3CDTF">2022-10-06T19:00:14Z</dcterms:modified>
  <cp:revision>2</cp:revision>
  <dc:subject/>
  <dc:title>Blueprint Plans</dc:title>
</cp:coreProperties>
</file>