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9ed67de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9ed67de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ed67de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ed67de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9ed67de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9ed67de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ed67de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ed67de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ed67de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ed67de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ed67de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ed67de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9ed67de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9ed67de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ed67de6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ed67de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ed67de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ed67de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9ed67de6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9ed67de6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91b427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91b427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91b42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91b42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9ed67de6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9ed67de6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9ed67de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9ed67de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9ed67de6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9ed67de6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ed67de6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9ed67de6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9ed67de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9ed67de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9d58e74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9d58e74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ed67de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9ed67de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9d58e74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9d58e74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9ed67de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9ed67de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ed67d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9ed67d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ed67de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9ed67de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ed67de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ed67de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Kongara Anshu(207237)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tables and insertion of data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25" y="1277725"/>
            <a:ext cx="2923200" cy="17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817" y="1429525"/>
            <a:ext cx="2490609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802" y="1800375"/>
            <a:ext cx="1871250" cy="11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301002"/>
            <a:ext cx="3604025" cy="10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7502" y="3449827"/>
            <a:ext cx="3534800" cy="97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1775" y="2498275"/>
            <a:ext cx="275450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1337200"/>
            <a:ext cx="7219225" cy="323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0" y="1190975"/>
            <a:ext cx="4882975" cy="34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63" y="1459450"/>
            <a:ext cx="17621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28" y="1389878"/>
            <a:ext cx="4106125" cy="2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WEAPONRY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0" y="1183425"/>
            <a:ext cx="4751000" cy="23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325" y="2061175"/>
            <a:ext cx="2991575" cy="2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WEAPONSKINS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1355725"/>
            <a:ext cx="4042825" cy="1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125" y="1919475"/>
            <a:ext cx="19240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0" y="1474625"/>
            <a:ext cx="4013500" cy="13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900" y="1814875"/>
            <a:ext cx="1919275" cy="21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313" y="2029900"/>
            <a:ext cx="18954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614325"/>
            <a:ext cx="4735975" cy="14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	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Normalisation is the method of optimising storing information in tables by making more of them or removing </a:t>
            </a:r>
            <a:r>
              <a:rPr lang="en"/>
              <a:t>unnecessary</a:t>
            </a:r>
            <a:r>
              <a:rPr lang="en"/>
              <a:t> data. This presence of unnecessary data and its repetiton is called data redundancy. Also due to multiple </a:t>
            </a:r>
            <a:r>
              <a:rPr lang="en"/>
              <a:t>occurrences</a:t>
            </a:r>
            <a:r>
              <a:rPr lang="en"/>
              <a:t> of the same data, it makes it difficult to </a:t>
            </a:r>
            <a:r>
              <a:rPr lang="en"/>
              <a:t>delete</a:t>
            </a:r>
            <a:r>
              <a:rPr lang="en"/>
              <a:t> and update the records that we want to. So we might end up deleting and updating the information that we don’t really want to and vice versa.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relations except weaponskins are already in optimal normal 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weaponskins, we have the last column having repeated values. This is not in 1NF(has mutlivalues).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can be resolved by making this relation into two relations: one with skin_id and cost and one with skin id and skin_type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GameDatabase</a:t>
            </a:r>
            <a:endParaRPr/>
          </a:p>
        </p:txBody>
      </p:sp>
      <p:pic>
        <p:nvPicPr>
          <p:cNvPr id="64" name="Google Shape;64;p14" title="GameDatab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3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 contd…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1NF: this occurs when </a:t>
            </a:r>
            <a:r>
              <a:rPr lang="en"/>
              <a:t>there</a:t>
            </a:r>
            <a:r>
              <a:rPr lang="en"/>
              <a:t> is atomicity preserved in the relations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2NF: this is when the relation is in 1NF in </a:t>
            </a:r>
            <a:r>
              <a:rPr lang="en"/>
              <a:t>addition to absence of partial dependency.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3NF: this is when the relation is in 2NF in addition to absence of transitive dependency.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observe, our relations are all normalised and are in 1NF, 2NF, 3NF.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 with: </a:t>
            </a:r>
            <a:r>
              <a:rPr lang="en"/>
              <a:t>since each player can play with any number of number of agents throughout, it is a one to many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Play in: </a:t>
            </a:r>
            <a:r>
              <a:rPr lang="en"/>
              <a:t>any number of players can play in any number of servers, so this is a many to many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Purchase: </a:t>
            </a:r>
            <a:r>
              <a:rPr lang="en"/>
              <a:t>players purchase the skins they want to play with, this is also a many to many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 with: </a:t>
            </a:r>
            <a:r>
              <a:rPr lang="en"/>
              <a:t>any group of players can play in one map at a time, so this is a many-to-one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used	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Geeks for geeks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ERDPlus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Oracle Live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Google :)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	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like to thank our respected Professor Mr.Ramakrishnudu Tene sir for giving us the </a:t>
            </a:r>
            <a:r>
              <a:rPr lang="en"/>
              <a:t>opportunity</a:t>
            </a:r>
            <a:r>
              <a:rPr lang="en"/>
              <a:t> to make this project. The process was fun and filled with learning. Also i would like to thank all </a:t>
            </a:r>
            <a:r>
              <a:rPr lang="en"/>
              <a:t>those</a:t>
            </a:r>
            <a:r>
              <a:rPr lang="en"/>
              <a:t> who gave advices that aided to improving what i was doing.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project helped go into depth of some concepts leading to learning new things about the subject.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KONGARA ANSHU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207237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create a database which contains all the data related to an online “First Person Tactical Shooter(FPS)” game in specific: Tolerant. The stored data includes the current Players, Agents, Servers, Maps, and equipment.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database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database contains information of all the players that play the game: either currently or registered with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Those newly registered will get updated in the database.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Maintains track of the new equipment being added to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Maintains track of new maps and agents being added to the game.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07125" y="194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6 relations in this database: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Weaponry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Weapon Skins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Next page has the er diagram for this database…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0"/>
            <a:ext cx="84190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and entity sets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Players: a relation of all the players in playing the game or registered for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the following entities: email, username, password, player’s rank, player’s rating. This is in 1NF since all the attributes have single values. Here username is used as primary key since it will be unique to 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Server: the server on which the player is playing, every server has a unique server_id and a </a:t>
            </a:r>
            <a:r>
              <a:rPr lang="en"/>
              <a:t>location where the server functions. This is in 2NF.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and entity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Maps: these are the areas where players play the games, based on their wins and losses here their rating and rank is affected.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two </a:t>
            </a:r>
            <a:r>
              <a:rPr lang="en"/>
              <a:t>attributes: map_id, map_name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Agents: these are characters that the players play the game with. Every agent is unique. Each agent has the following attribute: type(sentinel/controller/duelist/initiator), name, tier(kind of like a rank based on the agent’s abilities).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Weaponry and weaponSkins: weaponry is the equipment used in-game to play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includes assault rifles, pistols, SMGs etc. and weaponSkins are used to make the user feel better using the guns by giving them new skins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