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8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2F3768E1-1DEA-7D3C-C3FD-C9C654C9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22" b="1516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0AB53-CD96-7B8E-2062-9C3AC5572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en-US" sz="6000" dirty="0"/>
              <a:t>Immersed – Firmware Design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2D08-0F60-DA7A-834A-9EBE5615B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r>
              <a:rPr lang="en-US" sz="2200" dirty="0"/>
              <a:t>Ali Rahimi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5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0D51-8241-13AB-F78F-75C5BFC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–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B76A-6A8B-5247-C8FA-E341273C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196" y="2221992"/>
            <a:ext cx="3552804" cy="3739896"/>
          </a:xfrm>
        </p:spPr>
        <p:txBody>
          <a:bodyPr/>
          <a:lstStyle/>
          <a:p>
            <a:r>
              <a:rPr lang="en-US" dirty="0"/>
              <a:t>ESP32-WROOM-32E provides dual core BLE + WIFI for logging (if necessary)</a:t>
            </a:r>
          </a:p>
          <a:p>
            <a:r>
              <a:rPr lang="en-US" dirty="0"/>
              <a:t>I2C pullups included here</a:t>
            </a:r>
          </a:p>
          <a:p>
            <a:r>
              <a:rPr lang="en-US" dirty="0"/>
              <a:t>EN pin always on as long as VSYS active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EBB68-6152-ECE0-23C7-958DE89E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6" y="1785176"/>
            <a:ext cx="8078364" cy="42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57C4-4745-3ACE-FF07-211CE936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Design – Button/LED/Programming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B97BB-6482-11A8-8BE5-DDB396B1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15" y="2333472"/>
            <a:ext cx="3664437" cy="374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1B90F-E9C3-7F50-9B88-A4ECC894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26" y="2333472"/>
            <a:ext cx="3315163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F5B33-DC58-8087-128A-D1613513C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763" y="2333472"/>
            <a:ext cx="4524237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8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CA1F-5E95-5009-ACC8-4C9819D2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F931B-626C-2119-8BC9-7C7B82C0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4" y="2221992"/>
            <a:ext cx="7783011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A2C29-5C6D-F6E4-747E-D76419F8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155" y="1780382"/>
            <a:ext cx="4200771" cy="35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0A0-2B64-FD3A-115F-52CA349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– Task 1 – Battery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6E5A-9CD4-7056-AD08-E490C3B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Read battery data</a:t>
            </a:r>
            <a:r>
              <a:rPr lang="en-US" dirty="0"/>
              <a:t> – It calls the battery monitor driver to get the latest voltage, temperature, charge status, and health flags.</a:t>
            </a:r>
          </a:p>
          <a:p>
            <a:r>
              <a:rPr lang="en-US" b="1" dirty="0"/>
              <a:t>Update global copy</a:t>
            </a:r>
            <a:r>
              <a:rPr lang="en-US" dirty="0"/>
              <a:t> – If it can grab the mutex, it copies this fresh data into a shared global structure so other tasks can safely read it.</a:t>
            </a:r>
          </a:p>
          <a:p>
            <a:r>
              <a:rPr lang="en-US" b="1" dirty="0"/>
              <a:t>Enable charging if safe</a:t>
            </a:r>
            <a:r>
              <a:rPr lang="en-US" dirty="0"/>
              <a:t> – If there are no dangerous conditions (like over-voltage, over-temp, over-current, or generic fault), it tells the MP2672A chip “charging is allowed.” The chip itself manages how to charge and power the system.</a:t>
            </a:r>
          </a:p>
          <a:p>
            <a:r>
              <a:rPr lang="en-US" b="1" dirty="0"/>
              <a:t>Log charging status changes</a:t>
            </a:r>
            <a:r>
              <a:rPr lang="en-US" dirty="0"/>
              <a:t> – If the charging state changed since last time (for example, from “not charging” to “charging”), it prints a message.</a:t>
            </a:r>
          </a:p>
          <a:p>
            <a:r>
              <a:rPr lang="en-US" b="1" dirty="0"/>
              <a:t>Check for problems</a:t>
            </a:r>
            <a:r>
              <a:rPr lang="en-US" dirty="0"/>
              <a:t> – It looks for sensor faults (like a broken thermistor), and for battery warnings/faults:</a:t>
            </a:r>
          </a:p>
          <a:p>
            <a:pPr lvl="1"/>
            <a:r>
              <a:rPr lang="en-US" dirty="0"/>
              <a:t>Critical condition → error log</a:t>
            </a:r>
          </a:p>
          <a:p>
            <a:pPr lvl="1"/>
            <a:r>
              <a:rPr lang="en-US" dirty="0"/>
              <a:t>Low battery → warning log</a:t>
            </a:r>
          </a:p>
          <a:p>
            <a:pPr lvl="1"/>
            <a:r>
              <a:rPr lang="en-US" dirty="0"/>
              <a:t>Over-voltage → error log</a:t>
            </a:r>
          </a:p>
          <a:p>
            <a:pPr lvl="1"/>
            <a:r>
              <a:rPr lang="en-US" dirty="0"/>
              <a:t>Over-temperature → error log</a:t>
            </a:r>
          </a:p>
          <a:p>
            <a:r>
              <a:rPr lang="en-US" b="1" dirty="0"/>
              <a:t>Periodic status log</a:t>
            </a:r>
            <a:r>
              <a:rPr lang="en-US" dirty="0"/>
              <a:t> – Every 10 samples, it prints a summary: voltage, percentage, temperature, whether it’s charging, and a human-friendly status string. This is a heartbeat for monitoring.</a:t>
            </a:r>
          </a:p>
          <a:p>
            <a:r>
              <a:rPr lang="en-US" b="1" dirty="0"/>
              <a:t>Wait before repeating</a:t>
            </a:r>
            <a:r>
              <a:rPr lang="en-US" dirty="0"/>
              <a:t> – At the end of the loop, it delays for the configured sample period, then does it all again.</a:t>
            </a:r>
          </a:p>
        </p:txBody>
      </p:sp>
    </p:spTree>
    <p:extLst>
      <p:ext uri="{BB962C8B-B14F-4D97-AF65-F5344CB8AC3E}">
        <p14:creationId xmlns:p14="http://schemas.microsoft.com/office/powerpoint/2010/main" val="69514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23DC-CBB6-D083-8F07-E55C1FD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– Task 2 – Battery Monitor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90B4F8-8CD8-2E95-4A3F-2D91C8227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627" y="1994912"/>
            <a:ext cx="11620745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Configure LEDs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Set up the GPIO pins for the 25%, 50%, 75%, and 100% battery LEDs as outputs. Optionally configure the Wi-Fi LED pin if it’s defined.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Turn off all LEDs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Make sure every LED starts in the OFF state.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blink timing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Use a fast blink rate (100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battery faults and a slower blink rate (500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Wi-Fi disconnected status.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fault conditions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Create a mask that treats critical, over/under-voltage, over/under-temp, and over-current as faults.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battery data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Lock the mutex, copy the latest battery data into a local variable, then release the mutex.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Fault display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If any fault bits are active, override everything and make all four battery LEDs blink rapidly in sync.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 display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If no fault is active, decide how to show the battery level: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charging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call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update_led_pattern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animate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LEDs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not charging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call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update_led_pattern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show solid LEDs for the current charge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5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0694-37FD-EB1E-48D5-1AFC186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– Task 3 – Battery Monitor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581C2-1428-38B8-3B62-F5976887F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688591"/>
            <a:ext cx="11811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Configure button GPIO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Set up the button pin as an input with pull-up enabled so a press reads as 0.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Configure power enable GPIO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Set up the power control pin as an output and default it OFF.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fault cutoff mask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List which battery faults (critical, over/under-voltage, over/under-temp, over-current)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should force power shutoff.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button state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Keep variables for press start time, whether it’s pressed, and a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flag to prevent ON→OFF toggles during the same press.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Wait for press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When the pin goes low, mark the button as pressed, reset flags, and record the 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Wait for release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When the pin goes high again, calculate how long it was held.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it was held long enough, treat it as a long-press action.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long-press release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power is OFF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try to turn it ON, but only if the battery is safe: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safe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set power enable pin high, mark power as enabled, and log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power is already 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turn it OFF, unless it was just enabled by this same press (prevents accidental toggle).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/>
              <a:t>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Runtime safety cutoff – While power is ON, keep checking battery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If any fault in the cutoff mask appears, immediately shut power OFF.</a:t>
            </a:r>
          </a:p>
        </p:txBody>
      </p:sp>
    </p:spTree>
    <p:extLst>
      <p:ext uri="{BB962C8B-B14F-4D97-AF65-F5344CB8AC3E}">
        <p14:creationId xmlns:p14="http://schemas.microsoft.com/office/powerpoint/2010/main" val="282786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7657-DD51-743E-1D59-0293EEF9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D85F3B-6346-943A-4922-AF0359B0D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816834"/>
            <a:ext cx="1142469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Configure ADC + divider control – Uses ADC1 (GPIO35) to read combined battery voltage.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PMOS on GPIO32 turns the divider on only when measuring (saves quiescent current).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averages 64 samples, converts with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esp_adc_cal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then back-calculates pack voltage using the divider ratio (100k / (220k+100k) = 0.3125).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of 11 dB attenuation – ADC_ATTEN_DB_11 targets ~0–3.6 V input range on ESP32 ADC.</a:t>
            </a:r>
            <a:br>
              <a:rPr lang="en-US" altLang="en-US" sz="1300" dirty="0"/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Divider gating timing – After pulling the PMOS gate low, wait one RTOS tick before sampling. That lets the node settle and reduces measurement error. Then</a:t>
            </a:r>
            <a:r>
              <a:rPr lang="en-US" altLang="en-US" sz="1300" dirty="0"/>
              <a:t> it 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shut back off.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82F2B8-6ADE-4B1E-89D9-3F839B4C34BD}"/>
              </a:ext>
            </a:extLst>
          </p:cNvPr>
          <p:cNvSpPr txBox="1">
            <a:spLocks/>
          </p:cNvSpPr>
          <p:nvPr/>
        </p:nvSpPr>
        <p:spPr>
          <a:xfrm>
            <a:off x="700634" y="3124426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MP2672A control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E994E5-9A57-3307-49ED-CDE24F9F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34" y="4363456"/>
            <a:ext cx="1142469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3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E7A1F3D-78E6-C9B1-4295-130ED8FB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6" y="3778222"/>
            <a:ext cx="1133896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MP2672A control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(REG02[0] EN_SUSP,  REG00[4] CHG_CONFIG), and the two modes: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Disable charge + suspend boost → run from battery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normal boost + enable charging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Charge status decode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REG03[3:2] → Not charging / Pre-charge / Fast / Complete. Useful for UI/logs.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Status synthesis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How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evaluate_battery_status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sets bits from voltage/current/temp/SoC, aggregates into FAULT, and how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battery_monitor_is_safe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but not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CRITICAL/FAULT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NTC –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Course temperature buckets from REG06. It returns categories like normal/warm/hot/cold and UNKNOWN.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8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828E-B458-F1ED-2181-4F4C9920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48E0-58A2-6B27-3B85-AE8166B0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950208"/>
          </a:xfrm>
        </p:spPr>
        <p:txBody>
          <a:bodyPr/>
          <a:lstStyle/>
          <a:p>
            <a:r>
              <a:rPr lang="en-US" dirty="0"/>
              <a:t>I was tasked with designing firmware for a smart battery pack that powers a headset and simultaneously allows charging from a USB Input.</a:t>
            </a:r>
          </a:p>
          <a:p>
            <a:r>
              <a:rPr lang="en-US" dirty="0"/>
              <a:t>Because Immersed was open to the architectural choices I went with my strengths. </a:t>
            </a:r>
          </a:p>
          <a:p>
            <a:pPr lvl="1"/>
            <a:r>
              <a:rPr lang="en-US" dirty="0"/>
              <a:t>A good hardware design should support a good firmware design. </a:t>
            </a:r>
          </a:p>
          <a:p>
            <a:r>
              <a:rPr lang="en-US" dirty="0"/>
              <a:t>What’s included in this presentation is the following:</a:t>
            </a:r>
          </a:p>
          <a:p>
            <a:pPr lvl="1"/>
            <a:r>
              <a:rPr lang="en-US" dirty="0"/>
              <a:t>Key design decisions</a:t>
            </a:r>
          </a:p>
          <a:p>
            <a:pPr lvl="1"/>
            <a:r>
              <a:rPr lang="en-US" dirty="0"/>
              <a:t>A block Diagram</a:t>
            </a:r>
          </a:p>
          <a:p>
            <a:pPr lvl="1"/>
            <a:r>
              <a:rPr lang="en-US" dirty="0"/>
              <a:t>A schematic of the design</a:t>
            </a:r>
          </a:p>
          <a:p>
            <a:pPr lvl="1"/>
            <a:r>
              <a:rPr lang="en-US" dirty="0"/>
              <a:t>The firmware for 3 pieces of the challenge requirements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9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CB73-331B-CA30-4865-3E32DEC7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5017-8EEC-45B9-0590-E9131BE0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design has multiple assumptions.</a:t>
            </a:r>
          </a:p>
          <a:p>
            <a:pPr lvl="1"/>
            <a:r>
              <a:rPr lang="en-US" dirty="0"/>
              <a:t>Configuration: 2 cell battery in series (2S), 5000 </a:t>
            </a:r>
            <a:r>
              <a:rPr lang="en-US" dirty="0" err="1"/>
              <a:t>mAh</a:t>
            </a:r>
            <a:r>
              <a:rPr lang="en-US" dirty="0"/>
              <a:t> battery - Samsung INR21700-50E </a:t>
            </a:r>
          </a:p>
          <a:p>
            <a:pPr lvl="2"/>
            <a:r>
              <a:rPr lang="en-US" dirty="0"/>
              <a:t>Good availability and safety records</a:t>
            </a:r>
          </a:p>
          <a:p>
            <a:pPr lvl="1"/>
            <a:r>
              <a:rPr lang="en-US" dirty="0"/>
              <a:t>VR Headset power consumption is 5V/3A</a:t>
            </a:r>
          </a:p>
          <a:p>
            <a:pPr lvl="1"/>
            <a:r>
              <a:rPr lang="en-US" dirty="0"/>
              <a:t>USB C Input Power source, 3A charging current</a:t>
            </a:r>
          </a:p>
          <a:p>
            <a:pPr lvl="1"/>
            <a:r>
              <a:rPr lang="en-US" dirty="0"/>
              <a:t>Selected ESP32 as the microcontroller due to familiarity</a:t>
            </a:r>
          </a:p>
          <a:p>
            <a:pPr lvl="1"/>
            <a:r>
              <a:rPr lang="en-US" dirty="0"/>
              <a:t>3.3V system logic</a:t>
            </a:r>
          </a:p>
          <a:p>
            <a:pPr lvl="1"/>
            <a:r>
              <a:rPr lang="en-US" dirty="0"/>
              <a:t>4 Discrete LEDs for battery level, 1 multi colored LED for BLE/WIFI</a:t>
            </a:r>
          </a:p>
        </p:txBody>
      </p:sp>
    </p:spTree>
    <p:extLst>
      <p:ext uri="{BB962C8B-B14F-4D97-AF65-F5344CB8AC3E}">
        <p14:creationId xmlns:p14="http://schemas.microsoft.com/office/powerpoint/2010/main" val="1689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ED456-E367-1523-984F-4CFDE51C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762000"/>
            <a:ext cx="9986749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0B042-13CA-1B99-93A9-416F729E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</a:t>
            </a:r>
            <a:r>
              <a:rPr lang="en-US" dirty="0"/>
              <a:t> Diagram Design</a:t>
            </a:r>
          </a:p>
        </p:txBody>
      </p:sp>
    </p:spTree>
    <p:extLst>
      <p:ext uri="{BB962C8B-B14F-4D97-AF65-F5344CB8AC3E}">
        <p14:creationId xmlns:p14="http://schemas.microsoft.com/office/powerpoint/2010/main" val="405808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E3D-7AED-6300-79FD-9B61C2C9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– USB Input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740752-5352-FA29-5DD9-33F3B385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1825437"/>
            <a:ext cx="7468642" cy="2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77CDF-ECDD-DC54-A8F2-25DB1E8765C8}"/>
              </a:ext>
            </a:extLst>
          </p:cNvPr>
          <p:cNvSpPr txBox="1"/>
          <p:nvPr/>
        </p:nvSpPr>
        <p:spPr>
          <a:xfrm>
            <a:off x="8324850" y="2221992"/>
            <a:ext cx="3705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C is pulled down to 5.1K (Pulls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TVSS Diode Z1 – 6V to deal with voltage spikes, over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3A fast acting fuse deals with currents larger than 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 filtering, knocks down switching/ringing &gt;= 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was made to not include USB communication protocol using DP/DN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9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BFF8-75FA-A983-6B7C-FF335E0A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– MP2672A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6DC25-809D-F79D-F34F-A03C33874054}"/>
              </a:ext>
            </a:extLst>
          </p:cNvPr>
          <p:cNvSpPr txBox="1"/>
          <p:nvPr/>
        </p:nvSpPr>
        <p:spPr>
          <a:xfrm>
            <a:off x="6257925" y="1956985"/>
            <a:ext cx="59340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Decisions Made: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Host Controlled Enabled (CV Pin Pulled to VCC)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VBATT_REG set to 8.4V in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I2C runs at 100K, 4.7V pullups on ESP32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NTC Type JEITA (followed recommended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 AND ACOK pulled to VCC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MP2672A provides: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Cell balancing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Thermal shutdown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Overvoltage protection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Detect USB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Stop Charge on completion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well as charge and play!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C0197-0327-0125-5277-8DF7245E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" y="1682496"/>
            <a:ext cx="648743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FDBA-46C4-5B1F-8A40-5C7DE4AE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Design – 5V Switching Reg to VR HEADSET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63DFB-3006-7D63-B548-A85D2764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2094"/>
            <a:ext cx="7227586" cy="374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1545B-8CE4-087C-F346-94DC64FC2C0D}"/>
              </a:ext>
            </a:extLst>
          </p:cNvPr>
          <p:cNvSpPr txBox="1"/>
          <p:nvPr/>
        </p:nvSpPr>
        <p:spPr>
          <a:xfrm>
            <a:off x="7543800" y="1952625"/>
            <a:ext cx="432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VBATT bucks Battery voltage to 5V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Regulator is enabled by 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INA219 is included to monitor output current in case of overload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Shunt resistor of 0.01 Ω for minimal power loss</a:t>
            </a:r>
          </a:p>
        </p:txBody>
      </p:sp>
    </p:spTree>
    <p:extLst>
      <p:ext uri="{BB962C8B-B14F-4D97-AF65-F5344CB8AC3E}">
        <p14:creationId xmlns:p14="http://schemas.microsoft.com/office/powerpoint/2010/main" val="348759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170D-EB42-D950-B468-967E6C7D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Design – 3V3 Switching Reg to ESP32</a:t>
            </a:r>
            <a:br>
              <a:rPr lang="en-US" dirty="0"/>
            </a:br>
            <a:r>
              <a:rPr lang="en-US" dirty="0"/>
              <a:t>Battery Holder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84B23-3ED1-84E5-E38E-CFF8CA595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26" y="2327940"/>
            <a:ext cx="6037335" cy="2202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B09F9-F452-A172-1E31-914D85C3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48" y="2641092"/>
            <a:ext cx="3328911" cy="30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14E2-125C-E41F-F17E-BC8AD2F6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Design – Limited On time ADC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B3F8D-AA29-6231-C7FC-694B4377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07" y="2393685"/>
            <a:ext cx="5182323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C714E-6A1C-FEF8-0BCD-FA31AAF99ED8}"/>
              </a:ext>
            </a:extLst>
          </p:cNvPr>
          <p:cNvSpPr txBox="1"/>
          <p:nvPr/>
        </p:nvSpPr>
        <p:spPr>
          <a:xfrm>
            <a:off x="6459972" y="2393685"/>
            <a:ext cx="4324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MP2672A Tells you when batteries are charging but does not inform about voltage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ADC driven by GPIO pin to enable P-</a:t>
            </a:r>
            <a:r>
              <a:rPr lang="en-US" dirty="0" err="1"/>
              <a:t>Fet</a:t>
            </a:r>
            <a:r>
              <a:rPr lang="en-US" dirty="0"/>
              <a:t> to perform ADC read</a:t>
            </a:r>
          </a:p>
        </p:txBody>
      </p:sp>
    </p:spTree>
    <p:extLst>
      <p:ext uri="{BB962C8B-B14F-4D97-AF65-F5344CB8AC3E}">
        <p14:creationId xmlns:p14="http://schemas.microsoft.com/office/powerpoint/2010/main" val="13468001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1399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Neue Haas Grotesk Text Pro</vt:lpstr>
      <vt:lpstr>Univers Condensed</vt:lpstr>
      <vt:lpstr>ChronicleVTI</vt:lpstr>
      <vt:lpstr>Immersed – Firmware Design Challenge</vt:lpstr>
      <vt:lpstr>Objective</vt:lpstr>
      <vt:lpstr>Assumptions</vt:lpstr>
      <vt:lpstr>BloCK Diagram Design</vt:lpstr>
      <vt:lpstr>Hardware Design – USB Input</vt:lpstr>
      <vt:lpstr>Hardware Design – MP2672A</vt:lpstr>
      <vt:lpstr>Hardware Design – 5V Switching Reg to VR HEADSET</vt:lpstr>
      <vt:lpstr>Hardware Design – 3V3 Switching Reg to ESP32 Battery Holder</vt:lpstr>
      <vt:lpstr>Hardware Design – Limited On time ADC</vt:lpstr>
      <vt:lpstr>Hardware Design – ESP32</vt:lpstr>
      <vt:lpstr>Hardware Design – Button/LED/Programming</vt:lpstr>
      <vt:lpstr>Software Design</vt:lpstr>
      <vt:lpstr>Software Design – Task 1 – Battery Monitor</vt:lpstr>
      <vt:lpstr>Software Design – Task 2 – Battery Monitor</vt:lpstr>
      <vt:lpstr>Software Design – Task 3 – Battery Monitor</vt:lpstr>
      <vt:lpstr>ADC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Rahimi</dc:creator>
  <cp:lastModifiedBy>Ali Rahimi</cp:lastModifiedBy>
  <cp:revision>9</cp:revision>
  <dcterms:created xsi:type="dcterms:W3CDTF">2025-08-26T21:28:17Z</dcterms:created>
  <dcterms:modified xsi:type="dcterms:W3CDTF">2025-08-27T01:32:16Z</dcterms:modified>
</cp:coreProperties>
</file>