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2" r:id="rId35"/>
    <p:sldMasterId id="2147483763" r:id="rId37"/>
    <p:sldMasterId id="2147483764" r:id="rId39"/>
  </p:sldMasterIdLst>
  <p:sldIdLst>
    <p:sldId id="256" r:id="rId41"/>
    <p:sldId id="259" r:id="rId42"/>
    <p:sldId id="261" r:id="rId43"/>
    <p:sldId id="266" r:id="rId44"/>
    <p:sldId id="265" r:id="rId45"/>
    <p:sldId id="264" r:id="rId46"/>
  </p:sldIdLst>
  <p:sldSz cx="9906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11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4D125"/>
    <a:srgbClr val="D56621"/>
    <a:srgbClr val="4476B2"/>
    <a:srgbClr val="C199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14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72" y="-276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665E-6659-4456-8BA4-26AE0811E8BE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C6F6B6-DD3F-4E9C-A585-A6CE3F1F43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3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3ED0-01F3-4211-AA66-8F9C40DEA1CE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032944-05E3-4941-9208-805AD9116E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1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6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759BA-9F71-442F-A8B6-1749B72C945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E59E6-B1EB-4940-86EE-0BFBFBFA148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5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D2CB-0A1D-41C7-ADCE-F926DB550D1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A6250CF-B01E-4554-AE19-A3256EBCD84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1E86-44AB-44F2-9EED-077F9524CB7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4EC5436-32FE-4649-9BE5-3D23BD73819D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1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4F29-EBFE-4C66-9E43-494AEADBCC0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4586833-7B1D-4A4A-B206-2A38AF65C9E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4788F-99B0-4727-A729-71578EF3F19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215B6E3-01D7-48CA-8316-7FC7E415528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37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BAC9-5F5D-4AED-8FF6-5D42CF208338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64D8911-66D7-4725-A7C9-DDCF6A6256C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63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4D972-6202-4DCB-A1CE-DF8A522265D8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E62F7C-1C67-4C8F-B34D-A4354C95D16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759BA-9F71-442F-A8B6-1749B72C945C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E59E6-B1EB-4940-86EE-0BFBFBFA14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19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E6ADF-4EF9-458E-BBBE-7BA93D4CACF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819108-429E-4E6E-893E-F563844EA63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665E-6659-4456-8BA4-26AE0811E8B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C6F6B6-DD3F-4E9C-A585-A6CE3F1F439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11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3ED0-01F3-4211-AA66-8F9C40DEA1C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032944-05E3-4941-9208-805AD9116ED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36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0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759BA-9F71-442F-A8B6-1749B72C945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E59E6-B1EB-4940-86EE-0BFBFBFA148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24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D2CB-0A1D-41C7-ADCE-F926DB550D1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A6250CF-B01E-4554-AE19-A3256EBCD84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52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1E86-44AB-44F2-9EED-077F9524CB7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4EC5436-32FE-4649-9BE5-3D23BD73819D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4F29-EBFE-4C66-9E43-494AEADBCC0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4586833-7B1D-4A4A-B206-2A38AF65C9E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8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4788F-99B0-4727-A729-71578EF3F19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215B6E3-01D7-48CA-8316-7FC7E415528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0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BAC9-5F5D-4AED-8FF6-5D42CF208338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64D8911-66D7-4725-A7C9-DDCF6A6256C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D2CB-0A1D-41C7-ADCE-F926DB550D1B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A6250CF-B01E-4554-AE19-A3256EBCD8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87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4D972-6202-4DCB-A1CE-DF8A522265D8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E62F7C-1C67-4C8F-B34D-A4354C95D16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2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E6ADF-4EF9-458E-BBBE-7BA93D4CACF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819108-429E-4E6E-893E-F563844EA63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10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665E-6659-4456-8BA4-26AE0811E8B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C6F6B6-DD3F-4E9C-A585-A6CE3F1F439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21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3ED0-01F3-4211-AA66-8F9C40DEA1C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2016-12-15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032944-05E3-4941-9208-805AD9116ED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1E86-44AB-44F2-9EED-077F9524CB7C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4EC5436-32FE-4649-9BE5-3D23BD7381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4F29-EBFE-4C66-9E43-494AEADBCC03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4586833-7B1D-4A4A-B206-2A38AF65C9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4788F-99B0-4727-A729-71578EF3F193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215B6E3-01D7-48CA-8316-7FC7E41552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9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BAC9-5F5D-4AED-8FF6-5D42CF208338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64D8911-66D7-4725-A7C9-DDCF6A6256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4D972-6202-4DCB-A1CE-DF8A522265D8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E62F7C-1C67-4C8F-B34D-A4354C95D1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E6ADF-4EF9-458E-BBBE-7BA93D4CACF2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819108-429E-4E6E-893E-F563844EA6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55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07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hyperlink" Target="https://youtu.be/PqbQ6YAT7GQ" TargetMode="External"></Relationship><Relationship Id="rId2" Type="http://schemas.openxmlformats.org/officeDocument/2006/relationships/image" Target="../media/image9.png"></Relationship><Relationship Id="rId4" Type="http://schemas.openxmlformats.org/officeDocument/2006/relationships/hyperlink" Target="https://youtu.be/0DKMzWq-jsA" TargetMode="External"></Relationship><Relationship Id="rId5" Type="http://schemas.openxmlformats.org/officeDocument/2006/relationships/hyperlink" Target="https://youtu.be/PqbQ6YAT7GQ" TargetMode="External"></Relationship><Relationship Id="rId6" Type="http://schemas.openxmlformats.org/officeDocument/2006/relationships/slideLayout" Target="../slideLayouts/slideLayout13.xml"></Relationship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3287685" y="2650916"/>
            <a:ext cx="38331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4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캐치캣츠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고양이잡기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255433" y="3331146"/>
            <a:ext cx="1042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b="1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최종발표</a:t>
            </a:r>
            <a:endParaRPr lang="ko-KR" altLang="en-US" sz="1200" dirty="0" smtClean="0">
              <a:solidFill>
                <a:srgbClr val="B4D1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000792" y="6071778"/>
            <a:ext cx="271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조장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김성우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박윤화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방종원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20778"/>
          <a:stretch/>
        </p:blipFill>
        <p:spPr>
          <a:xfrm>
            <a:off x="3901419" y="2379633"/>
            <a:ext cx="520924" cy="379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20778"/>
          <a:stretch/>
        </p:blipFill>
        <p:spPr>
          <a:xfrm>
            <a:off x="3334090" y="2379633"/>
            <a:ext cx="520924" cy="379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20778"/>
          <a:stretch/>
        </p:blipFill>
        <p:spPr>
          <a:xfrm>
            <a:off x="4468748" y="2379633"/>
            <a:ext cx="520924" cy="379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20778"/>
          <a:stretch/>
        </p:blipFill>
        <p:spPr>
          <a:xfrm>
            <a:off x="5063768" y="2379633"/>
            <a:ext cx="520924" cy="379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3649663"/>
            <a:ext cx="9906000" cy="3208337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42484" y="4165488"/>
            <a:ext cx="2121093" cy="8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600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600" dirty="0" smtClean="0">
              <a:solidFill>
                <a:srgbClr val="B4D1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55938" y="3921125"/>
            <a:ext cx="0" cy="2306638"/>
          </a:xfrm>
          <a:prstGeom prst="line">
            <a:avLst/>
          </a:prstGeom>
          <a:ln w="28575">
            <a:solidFill>
              <a:srgbClr val="B4D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41660" y="3903663"/>
            <a:ext cx="14606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구현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사항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3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그룹 3"/>
          <p:cNvGrpSpPr>
            <a:grpSpLocks/>
          </p:cNvGrpSpPr>
          <p:nvPr/>
        </p:nvGrpSpPr>
        <p:grpSpPr bwMode="auto">
          <a:xfrm>
            <a:off x="0" y="3127375"/>
            <a:ext cx="9906000" cy="609600"/>
            <a:chOff x="0" y="2769326"/>
            <a:chExt cx="9906000" cy="609600"/>
          </a:xfrm>
        </p:grpSpPr>
        <p:sp>
          <p:nvSpPr>
            <p:cNvPr id="2" name="직사각형 1"/>
            <p:cNvSpPr/>
            <p:nvPr/>
          </p:nvSpPr>
          <p:spPr>
            <a:xfrm>
              <a:off x="0" y="2769326"/>
              <a:ext cx="1262063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643938" y="2769326"/>
              <a:ext cx="1262062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62063" y="2769326"/>
              <a:ext cx="1847850" cy="609600"/>
            </a:xfrm>
            <a:prstGeom prst="rect">
              <a:avLst/>
            </a:prstGeom>
            <a:solidFill>
              <a:srgbClr val="B4D125"/>
            </a:solidFill>
            <a:ln>
              <a:solidFill>
                <a:srgbClr val="B4D1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06738" y="2769326"/>
              <a:ext cx="1846262" cy="609600"/>
            </a:xfrm>
            <a:prstGeom prst="rect">
              <a:avLst/>
            </a:prstGeom>
            <a:solidFill>
              <a:srgbClr val="D56621"/>
            </a:solidFill>
            <a:ln>
              <a:solidFill>
                <a:srgbClr val="D56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53000" y="2769326"/>
              <a:ext cx="1846263" cy="609600"/>
            </a:xfrm>
            <a:prstGeom prst="rect">
              <a:avLst/>
            </a:prstGeom>
            <a:solidFill>
              <a:srgbClr val="4476B2"/>
            </a:solidFill>
            <a:ln>
              <a:solidFill>
                <a:srgbClr val="4476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96088" y="2769326"/>
              <a:ext cx="18478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2109788" y="2999514"/>
              <a:ext cx="149225" cy="1492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957638" y="2999514"/>
              <a:ext cx="147637" cy="1492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802313" y="2999514"/>
              <a:ext cx="147637" cy="1492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645400" y="2999514"/>
              <a:ext cx="149225" cy="1492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143125" y="3636963"/>
            <a:ext cx="82550" cy="954087"/>
          </a:xfrm>
          <a:prstGeom prst="rect">
            <a:avLst/>
          </a:prstGeom>
          <a:solidFill>
            <a:srgbClr val="B4D125"/>
          </a:solidFill>
          <a:ln>
            <a:solidFill>
              <a:srgbClr val="B4D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27213" y="4268788"/>
            <a:ext cx="714375" cy="712787"/>
          </a:xfrm>
          <a:prstGeom prst="ellipse">
            <a:avLst/>
          </a:prstGeom>
          <a:solidFill>
            <a:srgbClr val="B4D125"/>
          </a:solidFill>
          <a:ln>
            <a:solidFill>
              <a:srgbClr val="B4D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30888" y="3636963"/>
            <a:ext cx="80962" cy="954087"/>
          </a:xfrm>
          <a:prstGeom prst="rect">
            <a:avLst/>
          </a:prstGeom>
          <a:solidFill>
            <a:srgbClr val="4476B2"/>
          </a:solidFill>
          <a:ln>
            <a:solidFill>
              <a:srgbClr val="447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514975" y="4268788"/>
            <a:ext cx="712788" cy="712787"/>
          </a:xfrm>
          <a:prstGeom prst="ellipse">
            <a:avLst/>
          </a:prstGeom>
          <a:solidFill>
            <a:srgbClr val="4476B2"/>
          </a:solidFill>
          <a:ln>
            <a:solidFill>
              <a:srgbClr val="447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92563" y="2274888"/>
            <a:ext cx="80962" cy="954087"/>
          </a:xfrm>
          <a:prstGeom prst="rect">
            <a:avLst/>
          </a:prstGeom>
          <a:solidFill>
            <a:srgbClr val="D56621"/>
          </a:solidFill>
          <a:ln>
            <a:solidFill>
              <a:srgbClr val="D56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71888" y="1860550"/>
            <a:ext cx="714375" cy="714375"/>
          </a:xfrm>
          <a:prstGeom prst="ellipse">
            <a:avLst/>
          </a:prstGeom>
          <a:solidFill>
            <a:srgbClr val="D56621"/>
          </a:solidFill>
          <a:ln>
            <a:solidFill>
              <a:srgbClr val="D56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683500" y="2274888"/>
            <a:ext cx="82550" cy="954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364413" y="1860550"/>
            <a:ext cx="714375" cy="7143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338306" y="5069112"/>
            <a:ext cx="188545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일정시간 후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생성 및 게임시작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337969" y="5069112"/>
            <a:ext cx="3021982" cy="31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받아 고양이 별로 커맨드 입력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540114" y="1175926"/>
            <a:ext cx="2358339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커맨드가 해당 고양이의 커맨드와 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동일하면 고양이를 제거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703993" y="1175926"/>
            <a:ext cx="2499403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장애물 개념의 고양이 캐릭터를 생성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서서히 플레이어에게 이동</a:t>
            </a:r>
            <a:endParaRPr lang="en-US" altLang="ko-KR" sz="11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20778"/>
          <a:stretch/>
        </p:blipFill>
        <p:spPr>
          <a:xfrm>
            <a:off x="3606609" y="1920245"/>
            <a:ext cx="838615" cy="610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" b="12706"/>
          <a:stretch/>
        </p:blipFill>
        <p:spPr>
          <a:xfrm>
            <a:off x="7459185" y="1977020"/>
            <a:ext cx="538077" cy="487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r="4449" b="12860"/>
          <a:stretch/>
        </p:blipFill>
        <p:spPr>
          <a:xfrm>
            <a:off x="1857458" y="4343872"/>
            <a:ext cx="618545" cy="59716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7" t="4781" r="-1" b="20594"/>
          <a:stretch/>
        </p:blipFill>
        <p:spPr>
          <a:xfrm>
            <a:off x="5551448" y="4301852"/>
            <a:ext cx="666820" cy="547372"/>
          </a:xfrm>
          <a:prstGeom prst="rect">
            <a:avLst/>
          </a:prstGeom>
        </p:spPr>
      </p:pic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397602" y="384377"/>
            <a:ext cx="761747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7602" y="384377"/>
            <a:ext cx="1425390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구현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" b="210"/>
          <a:stretch/>
        </p:blipFill>
        <p:spPr bwMode="auto">
          <a:xfrm>
            <a:off x="397602" y="1114130"/>
            <a:ext cx="6612925" cy="5191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5" name="그룹 4"/>
          <p:cNvGrpSpPr/>
          <p:nvPr/>
        </p:nvGrpSpPr>
        <p:grpSpPr>
          <a:xfrm>
            <a:off x="431183" y="1129652"/>
            <a:ext cx="4101558" cy="5175900"/>
            <a:chOff x="1822992" y="1009000"/>
            <a:chExt cx="4101558" cy="5175900"/>
          </a:xfrm>
        </p:grpSpPr>
        <p:grpSp>
          <p:nvGrpSpPr>
            <p:cNvPr id="12" name="그룹 11"/>
            <p:cNvGrpSpPr/>
            <p:nvPr/>
          </p:nvGrpSpPr>
          <p:grpSpPr>
            <a:xfrm>
              <a:off x="4505325" y="1009000"/>
              <a:ext cx="1419225" cy="542925"/>
              <a:chOff x="5200650" y="732714"/>
              <a:chExt cx="1419225" cy="5429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200650" y="732714"/>
                <a:ext cx="1419225" cy="5429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313" t="1862" r="41762" b="93256"/>
              <a:stretch/>
            </p:blipFill>
            <p:spPr bwMode="auto">
              <a:xfrm>
                <a:off x="5309028" y="805032"/>
                <a:ext cx="1204341" cy="381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1822992" y="5641974"/>
              <a:ext cx="2590800" cy="542925"/>
              <a:chOff x="3181350" y="3150395"/>
              <a:chExt cx="2590800" cy="5429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81350" y="3150395"/>
                <a:ext cx="2590800" cy="5429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559" r="88075"/>
              <a:stretch/>
            </p:blipFill>
            <p:spPr bwMode="auto">
              <a:xfrm>
                <a:off x="3289723" y="3231297"/>
                <a:ext cx="2408692" cy="381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4505325" y="5641975"/>
              <a:ext cx="1419225" cy="542925"/>
              <a:chOff x="3181350" y="1956676"/>
              <a:chExt cx="1419225" cy="54292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181350" y="1956676"/>
                <a:ext cx="1419225" cy="5429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4" t="94852" r="41441" b="266"/>
              <a:stretch/>
            </p:blipFill>
            <p:spPr bwMode="auto">
              <a:xfrm>
                <a:off x="3287857" y="2037282"/>
                <a:ext cx="1206212" cy="381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" name="모서리가 둥근 직사각형 3"/>
          <p:cNvSpPr/>
          <p:nvPr/>
        </p:nvSpPr>
        <p:spPr>
          <a:xfrm>
            <a:off x="7334876" y="1124889"/>
            <a:ext cx="2075824" cy="7334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최하 </a:t>
            </a:r>
            <a:r>
              <a:rPr lang="ko-KR" altLang="en-US" sz="1100" dirty="0" smtClean="0"/>
              <a:t>부분에 고양이와 쥐 모양의 </a:t>
            </a:r>
            <a:r>
              <a:rPr lang="ko-KR" altLang="en-US" sz="1400" b="1" dirty="0" err="1" smtClean="0"/>
              <a:t>이모티콘</a:t>
            </a:r>
            <a:r>
              <a:rPr lang="ko-KR" altLang="en-US" sz="1100" dirty="0" smtClean="0"/>
              <a:t> 구현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34876" y="2277414"/>
            <a:ext cx="2075824" cy="733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커맨드 입력의 편의성을 위해 </a:t>
            </a:r>
            <a:endParaRPr lang="en-US" altLang="ko-KR" sz="1100" dirty="0" smtClean="0"/>
          </a:p>
          <a:p>
            <a:pPr algn="ctr"/>
            <a:r>
              <a:rPr lang="en-US" altLang="ko-KR" sz="1400" b="1" dirty="0" err="1" smtClean="0"/>
              <a:t>a,s,d,w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←↓→↑</a:t>
            </a:r>
            <a:r>
              <a:rPr lang="en-US" altLang="ko-KR" sz="1400" b="1" dirty="0" smtClean="0"/>
              <a:t>)</a:t>
            </a:r>
            <a:r>
              <a:rPr lang="ko-KR" altLang="en-US" sz="1100" dirty="0" smtClean="0"/>
              <a:t>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키보드 입력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34876" y="3448989"/>
            <a:ext cx="2075824" cy="7334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수의 점수를 넘어가면</a:t>
            </a:r>
            <a:endParaRPr lang="en-US" altLang="ko-KR" sz="1100" dirty="0" smtClean="0"/>
          </a:p>
          <a:p>
            <a:pPr algn="ctr"/>
            <a:r>
              <a:rPr lang="ko-KR" altLang="en-US" sz="1400" b="1" dirty="0" smtClean="0"/>
              <a:t>자동적으로 </a:t>
            </a:r>
            <a:r>
              <a:rPr lang="en-US" altLang="ko-KR" sz="1400" b="1" dirty="0" smtClean="0"/>
              <a:t>stage clear</a:t>
            </a:r>
          </a:p>
          <a:p>
            <a:pPr algn="ctr"/>
            <a:r>
              <a:rPr lang="ko-KR" altLang="en-US" sz="1100" dirty="0" smtClean="0"/>
              <a:t>총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개의 </a:t>
            </a:r>
            <a:r>
              <a:rPr lang="en-US" altLang="ko-KR" sz="1100" dirty="0" smtClean="0"/>
              <a:t>stage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34876" y="4582464"/>
            <a:ext cx="2075824" cy="733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스테이지 별로</a:t>
            </a:r>
            <a:endParaRPr lang="en-US" altLang="ko-KR" sz="1100" dirty="0"/>
          </a:p>
          <a:p>
            <a:pPr algn="ctr"/>
            <a:r>
              <a:rPr lang="en-US" altLang="ko-KR" sz="1400" b="1" dirty="0"/>
              <a:t>Delay</a:t>
            </a:r>
            <a:r>
              <a:rPr lang="ko-KR" altLang="en-US" sz="1400" b="1" dirty="0"/>
              <a:t>감소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통과점수 </a:t>
            </a:r>
            <a:r>
              <a:rPr lang="ko-KR" altLang="en-US" sz="1400" b="1" dirty="0" smtClean="0"/>
              <a:t>증가</a:t>
            </a:r>
            <a:endParaRPr lang="en-US" altLang="ko-KR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34876" y="5667375"/>
            <a:ext cx="2075824" cy="733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커맨드를 잘못 입력 시</a:t>
            </a:r>
            <a:endParaRPr lang="en-US" altLang="ko-KR" sz="1100" dirty="0"/>
          </a:p>
          <a:p>
            <a:pPr algn="ctr"/>
            <a:r>
              <a:rPr lang="en-US" altLang="ko-KR" sz="1400" b="1" dirty="0"/>
              <a:t>B</a:t>
            </a:r>
            <a:r>
              <a:rPr lang="ko-KR" altLang="en-US" sz="1400" b="1" dirty="0"/>
              <a:t>키를 이용해 </a:t>
            </a:r>
            <a:r>
              <a:rPr lang="en-US" altLang="ko-KR" sz="1400" b="1" dirty="0"/>
              <a:t>backspace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67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t="0" r="-2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7510" y="384175"/>
            <a:ext cx="1425575" cy="58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  <a:scene3d>
              <a:camera prst="obliqueTopLeft"/>
              <a:lightRig rig="threePt" dir="t"/>
            </a:scene3d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srgbClr val="B4D1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사항</a:t>
            </a:r>
          </a:p>
        </p:txBody>
      </p:sp>
      <p:sp>
        <p:nvSpPr>
          <p:cNvPr id="4" name="직각 삼각형 3"/>
          <p:cNvSpPr/>
          <p:nvPr/>
        </p:nvSpPr>
        <p:spPr>
          <a:xfrm>
            <a:off x="8486775" y="3071495"/>
            <a:ext cx="828675" cy="1466850"/>
          </a:xfrm>
          <a:prstGeom prst="rt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2000" y="1457325"/>
            <a:ext cx="7791450" cy="3216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게임 안에서 시각적인 부분과 커맨드 검사 부분은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signal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의 간격에 따라 이뤄짐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커맨드 입력은 키보드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input.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커맨드는 일정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string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배열 안에 저장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레벨 별로 통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조건이 다름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-&gt; Thread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를 통해 해당 스테이지가 통과했는지를 검사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플레이 방법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a, s, d, w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를 장애물의 커맨드에 맞게 입력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커맨드는 동일한 알파벳을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개 이상 가질 수도 있음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 Ex)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aadd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키를 이용해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backspace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하여 원하는 커맨드 입력을 수정할 수 있음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클리어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조건을 만족하면 자동적으로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Clear.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만약 쥐 모양의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이모티콘의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바로 위 줄까지 장애물이 이동 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GAME OVER.</a:t>
            </a: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hlinkClick r:id="rId5"/>
          </p:cNvPr>
          <p:cNvSpPr>
            <a:spLocks/>
          </p:cNvSpPr>
          <p:nvPr/>
        </p:nvSpPr>
        <p:spPr>
          <a:xfrm rot="0">
            <a:off x="787400" y="5532755"/>
            <a:ext cx="342265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  <a:hlinkClick r:id="rId4"/>
              </a:rPr>
              <a:t>https://youtu.be/0DKMzWq-jsA</a:t>
            </a:r>
            <a:endParaRPr lang="ko-KR" altLang="en-US" sz="1800" cap="none" dirty="0" smtClean="0" b="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7400" y="5056505"/>
            <a:ext cx="2584450" cy="4762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최종 동영상 주소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2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2125" y="4276725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B4D125"/>
                </a:solidFill>
              </a:rPr>
              <a:t>HANK</a:t>
            </a:r>
            <a:endParaRPr lang="ko-KR" altLang="en-US" sz="2800" dirty="0">
              <a:solidFill>
                <a:srgbClr val="B4D125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0075" y="3619500"/>
            <a:ext cx="1162050" cy="109472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T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2125" y="5567035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B4D125"/>
                </a:solidFill>
              </a:rPr>
              <a:t>OU</a:t>
            </a:r>
            <a:endParaRPr lang="ko-KR" altLang="en-US" sz="2800" dirty="0">
              <a:solidFill>
                <a:srgbClr val="B4D125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75" y="4909810"/>
            <a:ext cx="1162050" cy="109472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Y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499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47</Paragraphs>
  <Words>213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miye kwon</dc:creator>
  <cp:lastModifiedBy>김 동인</cp:lastModifiedBy>
  <dc:title>PowerPoint 프레젠테이션</dc:title>
  <dcterms:modified xsi:type="dcterms:W3CDTF">2016-12-15T14:37:18Z</dcterms:modified>
</cp:coreProperties>
</file>