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handoutMasterIdLst>
    <p:handoutMasterId r:id="rId5"/>
  </p:handoutMasterIdLst>
  <p:sldIdLst>
    <p:sldId id="256" r:id="rId2"/>
    <p:sldId id="316"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DEE3C8-7E93-4A6D-BF5F-B8721241A47E}">
          <p14:sldIdLst>
            <p14:sldId id="256"/>
            <p14:sldId id="31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tt, Connor James" initials="DCJ" lastIdx="2" clrIdx="0">
    <p:extLst>
      <p:ext uri="{19B8F6BF-5375-455C-9EA6-DF929625EA0E}">
        <p15:presenceInfo xmlns:p15="http://schemas.microsoft.com/office/powerpoint/2012/main" userId="S-1-5-21-2147685005-3481175987-295382041-323394" providerId="AD"/>
      </p:ext>
    </p:extLst>
  </p:cmAuthor>
  <p:cmAuthor id="2" name="Connor James" initials="CJ" lastIdx="2" clrIdx="1">
    <p:extLst>
      <p:ext uri="{19B8F6BF-5375-455C-9EA6-DF929625EA0E}">
        <p15:presenceInfo xmlns:p15="http://schemas.microsoft.com/office/powerpoint/2012/main" userId="S::devitt@purdue.edu::e874a9c8-af98-4dcc-8bf9-8111a5abfee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varScale="1">
        <p:scale>
          <a:sx n="66" d="100"/>
          <a:sy n="66" d="100"/>
        </p:scale>
        <p:origin x="612" y="66"/>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F5542B5-470E-48E0-80E3-FA9B736E83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84764A2-C3C0-47C8-8BE9-70C25E317CB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53FA70-CAC5-4160-84DA-EBDD8070DD1F}" type="datetime1">
              <a:rPr lang="en-US" smtClean="0"/>
              <a:t>4/1/2024</a:t>
            </a:fld>
            <a:endParaRPr lang="en-US"/>
          </a:p>
        </p:txBody>
      </p:sp>
      <p:sp>
        <p:nvSpPr>
          <p:cNvPr id="4" name="Footer Placeholder 3">
            <a:extLst>
              <a:ext uri="{FF2B5EF4-FFF2-40B4-BE49-F238E27FC236}">
                <a16:creationId xmlns:a16="http://schemas.microsoft.com/office/drawing/2014/main" id="{186C7E79-DBF1-40D8-AC24-EEDE312085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64067F2-9019-4BD9-9022-E61EA7D9EB1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D4F078-96E9-4A7B-A093-B16B3B8E53C8}" type="slidenum">
              <a:rPr lang="en-US" smtClean="0"/>
              <a:t>‹#›</a:t>
            </a:fld>
            <a:endParaRPr lang="en-US"/>
          </a:p>
        </p:txBody>
      </p:sp>
    </p:spTree>
    <p:extLst>
      <p:ext uri="{BB962C8B-B14F-4D97-AF65-F5344CB8AC3E}">
        <p14:creationId xmlns:p14="http://schemas.microsoft.com/office/powerpoint/2010/main" val="424664383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5FA1A0-23F3-47E6-AE15-BF0A4B9939FB}" type="datetime1">
              <a:rPr lang="en-US" smtClean="0"/>
              <a:t>4/1/2024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4E0ADD-5B0C-4CB0-BCF3-5BC5859D0DEC}" type="slidenum">
              <a:rPr lang="en-US" smtClean="0"/>
              <a:t>‹#›</a:t>
            </a:fld>
            <a:endParaRPr lang="en-US"/>
          </a:p>
        </p:txBody>
      </p:sp>
    </p:spTree>
    <p:extLst>
      <p:ext uri="{BB962C8B-B14F-4D97-AF65-F5344CB8AC3E}">
        <p14:creationId xmlns:p14="http://schemas.microsoft.com/office/powerpoint/2010/main" val="298000917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source Page - PPT Accessibility">
    <p:bg>
      <p:bgPr>
        <a:solidFill>
          <a:schemeClr val="accent4"/>
        </a:solidFill>
        <a:effectLst/>
      </p:bgPr>
    </p:bg>
    <p:spTree>
      <p:nvGrpSpPr>
        <p:cNvPr id="1" name=""/>
        <p:cNvGrpSpPr/>
        <p:nvPr/>
      </p:nvGrpSpPr>
      <p:grpSpPr>
        <a:xfrm>
          <a:off x="0" y="0"/>
          <a:ext cx="0" cy="0"/>
          <a:chOff x="0" y="0"/>
          <a:chExt cx="0" cy="0"/>
        </a:xfrm>
      </p:grpSpPr>
      <p:sp>
        <p:nvSpPr>
          <p:cNvPr id="3" name="PPT Accessibility"/>
          <p:cNvSpPr>
            <a:spLocks noGrp="1"/>
          </p:cNvSpPr>
          <p:nvPr>
            <p:ph type="subTitle" idx="1" hasCustomPrompt="1"/>
          </p:nvPr>
        </p:nvSpPr>
        <p:spPr>
          <a:xfrm>
            <a:off x="2082801" y="1597306"/>
            <a:ext cx="7991193" cy="1384995"/>
          </a:xfrm>
          <a:noFill/>
        </p:spPr>
        <p:txBody>
          <a:bodyPr wrap="square" lIns="0" tIns="0" rIns="0" bIns="0" anchor="t" anchorCtr="0">
            <a:spAutoFit/>
          </a:bodyPr>
          <a:lstStyle>
            <a:lvl1pPr marL="0" indent="0" algn="l">
              <a:buNone/>
              <a:defRPr lang="en-US" b="0" smtClean="0">
                <a:solidFill>
                  <a:schemeClr val="bg1"/>
                </a:solidFill>
                <a:effectLst/>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cumin Pro" panose="020B0504020202020204" pitchFamily="34" charset="77"/>
              </a:rPr>
              <a:t>Support the Purdue University brand in your presentations by using a brand-friendly template. This template uses an accessible master layout. Please note that some changes  to the PowerPoint template could impact accessibility by those with disabilities. Follow the instructions provided by Microsoft Office to ensure that your PowerPoint presentations are accessible to all users:</a:t>
            </a:r>
          </a:p>
        </p:txBody>
      </p:sp>
      <p:sp>
        <p:nvSpPr>
          <p:cNvPr id="10" name="PPT Accessibility URL" descr="PPT Accessibility URL">
            <a:extLst>
              <a:ext uri="{FF2B5EF4-FFF2-40B4-BE49-F238E27FC236}">
                <a16:creationId xmlns:a16="http://schemas.microsoft.com/office/drawing/2014/main" id="{E7B0FF2D-DA7C-7D4D-A32C-27DF18CCFBFD}"/>
              </a:ext>
            </a:extLst>
          </p:cNvPr>
          <p:cNvSpPr>
            <a:spLocks noGrp="1"/>
          </p:cNvSpPr>
          <p:nvPr>
            <p:ph type="body" sz="quarter" idx="14" hasCustomPrompt="1"/>
          </p:nvPr>
        </p:nvSpPr>
        <p:spPr>
          <a:xfrm>
            <a:off x="2082800" y="3813008"/>
            <a:ext cx="7560675" cy="998768"/>
          </a:xfrm>
        </p:spPr>
        <p:txBody>
          <a:bodyPr lIns="0" tIns="0" rIns="0" bIns="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bg1"/>
                </a:solidFill>
                <a:latin typeface="Acumin Pro" panose="020B0504020202020204" pitchFamily="34" charset="77"/>
              </a:defRPr>
            </a:lvl1pPr>
          </a:lstStyle>
          <a:p>
            <a:r>
              <a:rPr lang="en-US" dirty="0">
                <a:solidFill>
                  <a:schemeClr val="accent1"/>
                </a:solidFill>
                <a:effectLst/>
                <a:latin typeface="Acumin Pro" panose="020B0504020202020204" pitchFamily="34" charset="77"/>
              </a:rPr>
              <a:t>https://</a:t>
            </a:r>
            <a:r>
              <a:rPr lang="en-US" dirty="0" err="1">
                <a:solidFill>
                  <a:schemeClr val="accent1"/>
                </a:solidFill>
                <a:effectLst/>
                <a:latin typeface="Acumin Pro" panose="020B0504020202020204" pitchFamily="34" charset="77"/>
              </a:rPr>
              <a:t>support.office.com</a:t>
            </a:r>
            <a:r>
              <a:rPr lang="en-US" dirty="0">
                <a:solidFill>
                  <a:schemeClr val="accent1"/>
                </a:solidFill>
                <a:effectLst/>
                <a:latin typeface="Acumin Pro" panose="020B0504020202020204" pitchFamily="34" charset="77"/>
              </a:rPr>
              <a:t>/</a:t>
            </a:r>
            <a:r>
              <a:rPr lang="en-US" dirty="0" err="1">
                <a:solidFill>
                  <a:schemeClr val="accent1"/>
                </a:solidFill>
                <a:effectLst/>
                <a:latin typeface="Acumin Pro" panose="020B0504020202020204" pitchFamily="34" charset="77"/>
              </a:rPr>
              <a:t>en</a:t>
            </a:r>
            <a:r>
              <a:rPr lang="en-US" dirty="0">
                <a:solidFill>
                  <a:schemeClr val="accent1"/>
                </a:solidFill>
                <a:effectLst/>
                <a:latin typeface="Acumin Pro" panose="020B0504020202020204" pitchFamily="34" charset="77"/>
              </a:rPr>
              <a:t>-us/article/Make-your-PowerPoint-presentations-accessible-6f7772b2-2f33-4bd2-8ca7-dae3b2b3ef25</a:t>
            </a:r>
            <a:endParaRPr lang="en-US" dirty="0">
              <a:solidFill>
                <a:schemeClr val="accent1"/>
              </a:solidFill>
            </a:endParaRPr>
          </a:p>
        </p:txBody>
      </p:sp>
      <p:pic>
        <p:nvPicPr>
          <p:cNvPr id="11" name="Picture 10">
            <a:extLst>
              <a:ext uri="{FF2B5EF4-FFF2-40B4-BE49-F238E27FC236}">
                <a16:creationId xmlns:a16="http://schemas.microsoft.com/office/drawing/2014/main" id="{8162130A-04F0-EA43-819C-5BE62EE2E2E6}"/>
              </a:ext>
            </a:extLst>
          </p:cNvPr>
          <p:cNvPicPr>
            <a:picLocks noChangeAspect="1"/>
          </p:cNvPicPr>
          <p:nvPr/>
        </p:nvPicPr>
        <p:blipFill>
          <a:blip r:embed="rId2"/>
          <a:stretch>
            <a:fillRect/>
          </a:stretch>
        </p:blipFill>
        <p:spPr>
          <a:xfrm>
            <a:off x="1130408" y="6076164"/>
            <a:ext cx="4747457" cy="377004"/>
          </a:xfrm>
          <a:prstGeom prst="rect">
            <a:avLst/>
          </a:prstGeom>
        </p:spPr>
      </p:pic>
      <p:sp>
        <p:nvSpPr>
          <p:cNvPr id="7" name="Date"/>
          <p:cNvSpPr>
            <a:spLocks noGrp="1"/>
          </p:cNvSpPr>
          <p:nvPr>
            <p:ph type="dt" sz="half" idx="10"/>
          </p:nvPr>
        </p:nvSpPr>
        <p:spPr>
          <a:xfrm>
            <a:off x="9248505" y="6220740"/>
            <a:ext cx="1021891" cy="323968"/>
          </a:xfrm>
        </p:spPr>
        <p:txBody>
          <a:bodyPr/>
          <a:lstStyle>
            <a:lvl1pPr>
              <a:defRPr>
                <a:solidFill>
                  <a:schemeClr val="bg1">
                    <a:alpha val="70000"/>
                  </a:schemeClr>
                </a:solidFill>
              </a:defRPr>
            </a:lvl1pPr>
          </a:lstStyle>
          <a:p>
            <a:fld id="{B8525784-05D1-4C3B-99FD-23594978EAB4}" type="datetime1">
              <a:rPr lang="en-US" smtClean="0"/>
              <a:t>4/1/2024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601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4032">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4"/>
        </a:solidFill>
        <a:effectLst/>
      </p:bgPr>
    </p:bg>
    <p:spTree>
      <p:nvGrpSpPr>
        <p:cNvPr id="1" name=""/>
        <p:cNvGrpSpPr/>
        <p:nvPr/>
      </p:nvGrpSpPr>
      <p:grpSpPr>
        <a:xfrm>
          <a:off x="0" y="0"/>
          <a:ext cx="0" cy="0"/>
          <a:chOff x="0" y="0"/>
          <a:chExt cx="0" cy="0"/>
        </a:xfrm>
      </p:grpSpPr>
      <p:sp>
        <p:nvSpPr>
          <p:cNvPr id="20" name="Black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2114272" y="1501742"/>
            <a:ext cx="7911945" cy="1661993"/>
          </a:xfrm>
          <a:prstGeom prst="rect">
            <a:avLst/>
          </a:prstGeom>
          <a:noFill/>
          <a:ln w="38100">
            <a:noFill/>
          </a:ln>
        </p:spPr>
        <p:txBody>
          <a:bodyPr wrap="square" lIns="0" tIns="0" rIns="0" bIns="0" anchor="t" anchorCtr="0">
            <a:spAutoFit/>
          </a:bodyPr>
          <a:lstStyle>
            <a:lvl1pPr algn="l">
              <a:defRPr sz="6000" b="1" i="1" cap="none" spc="0" baseline="0">
                <a:solidFill>
                  <a:schemeClr val="tx2"/>
                </a:solidFill>
                <a:latin typeface="Acumin Pro ExtraCondensed" panose="020B0508020202020204" pitchFamily="34" charset="77"/>
              </a:defRPr>
            </a:lvl1pPr>
          </a:lstStyle>
          <a:p>
            <a:r>
              <a:rPr lang="en-US" dirty="0"/>
              <a:t>Title Slide </a:t>
            </a:r>
            <a:r>
              <a:rPr lang="en-US" dirty="0" err="1"/>
              <a:t>Acumin</a:t>
            </a:r>
            <a:r>
              <a:rPr lang="en-US" dirty="0"/>
              <a:t> Pro Extra Cond Bold Italic 60</a:t>
            </a:r>
          </a:p>
        </p:txBody>
      </p:sp>
      <p:sp>
        <p:nvSpPr>
          <p:cNvPr id="3" name="Subtitle"/>
          <p:cNvSpPr>
            <a:spLocks noGrp="1"/>
          </p:cNvSpPr>
          <p:nvPr>
            <p:ph type="subTitle" idx="1" hasCustomPrompt="1"/>
          </p:nvPr>
        </p:nvSpPr>
        <p:spPr>
          <a:xfrm>
            <a:off x="2114271" y="3937834"/>
            <a:ext cx="7096269" cy="336015"/>
          </a:xfrm>
          <a:noFill/>
        </p:spPr>
        <p:txBody>
          <a:bodyPr wrap="square" lIns="0" tIns="0" rIns="0" bIns="0" anchor="t" anchorCtr="0">
            <a:spAutoFit/>
          </a:bodyPr>
          <a:lstStyle>
            <a:lvl1pPr marL="0" indent="0" algn="l">
              <a:buNone/>
              <a:defRPr sz="2200" b="1" i="0">
                <a:solidFill>
                  <a:schemeClr val="accent4"/>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a:t>
            </a:r>
            <a:r>
              <a:rPr lang="en-US" dirty="0" err="1"/>
              <a:t>Acumin</a:t>
            </a:r>
            <a:r>
              <a:rPr lang="en-US" dirty="0"/>
              <a:t> Pro Semi Cond Bold 22 </a:t>
            </a:r>
            <a:r>
              <a:rPr lang="en-US" dirty="0" err="1"/>
              <a:t>pt</a:t>
            </a:r>
            <a:endParaRPr lang="en-US" dirty="0"/>
          </a:p>
        </p:txBody>
      </p:sp>
      <p:sp>
        <p:nvSpPr>
          <p:cNvPr id="7" name="Date"/>
          <p:cNvSpPr>
            <a:spLocks noGrp="1"/>
          </p:cNvSpPr>
          <p:nvPr>
            <p:ph type="dt" sz="half" idx="10"/>
          </p:nvPr>
        </p:nvSpPr>
        <p:spPr>
          <a:xfrm>
            <a:off x="9109166" y="6226694"/>
            <a:ext cx="1161231" cy="323968"/>
          </a:xfrm>
        </p:spPr>
        <p:txBody>
          <a:bodyPr/>
          <a:lstStyle>
            <a:lvl1pPr>
              <a:defRPr>
                <a:solidFill>
                  <a:schemeClr val="accent4">
                    <a:alpha val="70000"/>
                  </a:schemeClr>
                </a:solidFill>
              </a:defRPr>
            </a:lvl1pPr>
          </a:lstStyle>
          <a:p>
            <a:fld id="{B719B1BD-D9F6-4F2D-B5A6-9C71FA78F005}" type="datetime1">
              <a:rPr lang="en-US" smtClean="0"/>
              <a:t>4/1/2024</a:t>
            </a:fld>
            <a:endParaRPr lang="en-US"/>
          </a:p>
        </p:txBody>
      </p:sp>
      <p:sp>
        <p:nvSpPr>
          <p:cNvPr id="9" name="Slide Number"/>
          <p:cNvSpPr>
            <a:spLocks noGrp="1"/>
          </p:cNvSpPr>
          <p:nvPr>
            <p:ph type="sldNum" sz="quarter" idx="12"/>
          </p:nvPr>
        </p:nvSpPr>
        <p:spPr/>
        <p:txBody>
          <a:bodyPr/>
          <a:lstStyle>
            <a:lvl1pPr>
              <a:defRPr>
                <a:solidFill>
                  <a:schemeClr val="accent4"/>
                </a:solidFill>
              </a:defRPr>
            </a:lvl1pPr>
          </a:lstStyle>
          <a:p>
            <a:fld id="{88B5220A-EB23-48F3-9FB6-FE2BFABBF45A}" type="slidenum">
              <a:rPr lang="en-US" smtClean="0"/>
              <a:t>‹#›</a:t>
            </a:fld>
            <a:endParaRPr lang="en-US" dirty="0"/>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1"/>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12E1410-0EFA-CE4A-9064-F9587E28DF3A}"/>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1039056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100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 Copy">
    <p:bg>
      <p:bgPr>
        <a:solidFill>
          <a:schemeClr val="accent4"/>
        </a:solidFill>
        <a:effectLst/>
      </p:bgPr>
    </p:bg>
    <p:spTree>
      <p:nvGrpSpPr>
        <p:cNvPr id="1" name=""/>
        <p:cNvGrpSpPr/>
        <p:nvPr/>
      </p:nvGrpSpPr>
      <p:grpSpPr>
        <a:xfrm>
          <a:off x="0" y="0"/>
          <a:ext cx="0" cy="0"/>
          <a:chOff x="0" y="0"/>
          <a:chExt cx="0" cy="0"/>
        </a:xfrm>
      </p:grpSpPr>
      <p:sp>
        <p:nvSpPr>
          <p:cNvPr id="20" name="Black Bar">
            <a:extLst>
              <a:ext uri="{FF2B5EF4-FFF2-40B4-BE49-F238E27FC236}">
                <a16:creationId xmlns:a16="http://schemas.microsoft.com/office/drawing/2014/main" id="{EACB2F0C-1C3D-CD48-AD13-7B5AD683F7C7}"/>
              </a:ext>
            </a:extLst>
          </p:cNvPr>
          <p:cNvSpPr/>
          <p:nvPr/>
        </p:nvSpPr>
        <p:spPr>
          <a:xfrm>
            <a:off x="1149751" y="0"/>
            <a:ext cx="9900212" cy="908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504670" y="437030"/>
            <a:ext cx="9234309" cy="997196"/>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1504669" y="1345167"/>
            <a:ext cx="9234308" cy="341599"/>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2082800" y="1917389"/>
            <a:ext cx="7366000"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p:txBody>
      </p:sp>
      <p:sp>
        <p:nvSpPr>
          <p:cNvPr id="9" name="Slide Number"/>
          <p:cNvSpPr>
            <a:spLocks noGrp="1"/>
          </p:cNvSpPr>
          <p:nvPr>
            <p:ph type="sldNum" sz="quarter" idx="12"/>
          </p:nvPr>
        </p:nvSpPr>
        <p:spPr>
          <a:xfrm>
            <a:off x="10555924" y="6266555"/>
            <a:ext cx="284594" cy="232337"/>
          </a:xfrm>
        </p:spPr>
        <p:txBody>
          <a:bodyPr/>
          <a:lstStyle>
            <a:lvl1pPr>
              <a:defRPr>
                <a:solidFill>
                  <a:schemeClr val="bg1"/>
                </a:solidFill>
              </a:defRPr>
            </a:lvl1pPr>
          </a:lstStyle>
          <a:p>
            <a:fld id="{88B5220A-EB23-48F3-9FB6-FE2BFABBF45A}" type="slidenum">
              <a:rPr lang="en-US" smtClean="0"/>
              <a:t>‹#›</a:t>
            </a:fld>
            <a:endParaRPr lang="en-US" dirty="0"/>
          </a:p>
        </p:txBody>
      </p:sp>
      <p:cxnSp>
        <p:nvCxnSpPr>
          <p:cNvPr id="13" name="Line 1">
            <a:extLst>
              <a:ext uri="{FF2B5EF4-FFF2-40B4-BE49-F238E27FC236}">
                <a16:creationId xmlns:a16="http://schemas.microsoft.com/office/drawing/2014/main" id="{A746CD05-A191-A442-A002-3AD9F5CCAD2A}"/>
              </a:ext>
            </a:extLst>
          </p:cNvPr>
          <p:cNvCxnSpPr/>
          <p:nvPr userDrawn="1"/>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8830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 Copy &amp; Pic/Chart">
    <p:bg>
      <p:bgPr>
        <a:solidFill>
          <a:schemeClr val="accent4"/>
        </a:solidFill>
        <a:effectLst/>
      </p:bgPr>
    </p:bg>
    <p:spTree>
      <p:nvGrpSpPr>
        <p:cNvPr id="1" name=""/>
        <p:cNvGrpSpPr/>
        <p:nvPr/>
      </p:nvGrpSpPr>
      <p:grpSpPr>
        <a:xfrm>
          <a:off x="0" y="0"/>
          <a:ext cx="0" cy="0"/>
          <a:chOff x="0" y="0"/>
          <a:chExt cx="0" cy="0"/>
        </a:xfrm>
      </p:grpSpPr>
      <p:sp>
        <p:nvSpPr>
          <p:cNvPr id="20" name="Black Bar">
            <a:extLst>
              <a:ext uri="{FF2B5EF4-FFF2-40B4-BE49-F238E27FC236}">
                <a16:creationId xmlns:a16="http://schemas.microsoft.com/office/drawing/2014/main" id="{EACB2F0C-1C3D-CD48-AD13-7B5AD683F7C7}"/>
              </a:ext>
            </a:extLst>
          </p:cNvPr>
          <p:cNvSpPr/>
          <p:nvPr/>
        </p:nvSpPr>
        <p:spPr>
          <a:xfrm>
            <a:off x="1149751" y="0"/>
            <a:ext cx="9900212" cy="908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504670" y="437030"/>
            <a:ext cx="9234309" cy="997196"/>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1504668" y="1345166"/>
            <a:ext cx="9234304" cy="338554"/>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1504669" y="1917389"/>
            <a:ext cx="4591332"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lvl="0"/>
            <a:endParaRPr lang="en-US" dirty="0"/>
          </a:p>
        </p:txBody>
      </p: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6354234" y="1920876"/>
            <a:ext cx="5287433" cy="2982913"/>
          </a:xfrm>
          <a:solidFill>
            <a:schemeClr val="accent4"/>
          </a:solidFill>
        </p:spPr>
        <p:txBody>
          <a:bodyPr lIns="0" tIns="0" rIns="0" bIns="0" anchor="ctr" anchorCtr="0"/>
          <a:lstStyle>
            <a:lvl1pPr algn="ctr">
              <a:defRPr b="0" i="0">
                <a:solidFill>
                  <a:schemeClr val="bg1"/>
                </a:solidFill>
                <a:latin typeface="Acumin Pro" panose="020B0504020202020204" pitchFamily="34" charset="77"/>
              </a:defRPr>
            </a:lvl1pPr>
            <a:lvl4pPr marL="685800" indent="0" algn="ctr">
              <a:buNone/>
              <a:defRPr>
                <a:solidFill>
                  <a:schemeClr val="bg1"/>
                </a:solidFill>
              </a:defRPr>
            </a:lvl4pPr>
          </a:lstStyle>
          <a:p>
            <a:pPr lvl="0"/>
            <a:r>
              <a:rPr lang="en-US" dirty="0"/>
              <a:t>Insert picture or chart here</a:t>
            </a:r>
          </a:p>
        </p:txBody>
      </p:sp>
      <p:sp>
        <p:nvSpPr>
          <p:cNvPr id="7" name="Date"/>
          <p:cNvSpPr>
            <a:spLocks noGrp="1"/>
          </p:cNvSpPr>
          <p:nvPr>
            <p:ph type="dt" sz="half" idx="10"/>
          </p:nvPr>
        </p:nvSpPr>
        <p:spPr>
          <a:xfrm>
            <a:off x="9248503" y="6220740"/>
            <a:ext cx="1021893" cy="323968"/>
          </a:xfrm>
        </p:spPr>
        <p:txBody>
          <a:bodyPr/>
          <a:lstStyle>
            <a:lvl1pPr>
              <a:defRPr>
                <a:solidFill>
                  <a:schemeClr val="bg1">
                    <a:alpha val="70000"/>
                  </a:schemeClr>
                </a:solidFill>
              </a:defRPr>
            </a:lvl1pPr>
          </a:lstStyle>
          <a:p>
            <a:fld id="{394DE8BC-6BC7-47DC-BB26-166D3A9B230C}" type="datetime1">
              <a:rPr lang="en-US" smtClean="0"/>
              <a:t>4/1/2024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3DE37E6-F747-3A45-A972-89625E4A84D2}"/>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400948021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4032">
          <p15:clr>
            <a:srgbClr val="FBAE40"/>
          </p15:clr>
        </p15:guide>
        <p15:guide id="4" pos="4464">
          <p15:clr>
            <a:srgbClr val="FBAE40"/>
          </p15:clr>
        </p15:guide>
        <p15:guide id="5" pos="5136">
          <p15:clr>
            <a:srgbClr val="FBAE40"/>
          </p15:clr>
        </p15:guide>
        <p15:guide id="6" orient="horz" pos="40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 Picture">
    <p:bg>
      <p:bgPr>
        <a:solidFill>
          <a:schemeClr val="accent4"/>
        </a:solidFill>
        <a:effectLst/>
      </p:bgPr>
    </p:bg>
    <p:spTree>
      <p:nvGrpSpPr>
        <p:cNvPr id="1" name=""/>
        <p:cNvGrpSpPr/>
        <p:nvPr/>
      </p:nvGrpSpPr>
      <p:grpSpPr>
        <a:xfrm>
          <a:off x="0" y="0"/>
          <a:ext cx="0" cy="0"/>
          <a:chOff x="0" y="0"/>
          <a:chExt cx="0" cy="0"/>
        </a:xfrm>
      </p:grpSpPr>
      <p:sp>
        <p:nvSpPr>
          <p:cNvPr id="17" name="Picture" descr="Picture Description">
            <a:extLst>
              <a:ext uri="{FF2B5EF4-FFF2-40B4-BE49-F238E27FC236}">
                <a16:creationId xmlns:a16="http://schemas.microsoft.com/office/drawing/2014/main" id="{B6A7C9B5-3617-0144-A4ED-16186741E8C3}"/>
              </a:ext>
            </a:extLst>
          </p:cNvPr>
          <p:cNvSpPr>
            <a:spLocks noGrp="1"/>
          </p:cNvSpPr>
          <p:nvPr>
            <p:ph type="pic" sz="quarter" idx="13"/>
          </p:nvPr>
        </p:nvSpPr>
        <p:spPr>
          <a:xfrm>
            <a:off x="0" y="11798"/>
            <a:ext cx="12192000" cy="6858000"/>
          </a:xfrm>
        </p:spPr>
        <p:txBody>
          <a:bodyPr anchor="ctr" anchorCtr="1"/>
          <a:lstStyle>
            <a:lvl1pPr marL="0" indent="0" algn="ctr">
              <a:buFontTx/>
              <a:buNone/>
              <a:defRPr baseline="0">
                <a:solidFill>
                  <a:schemeClr val="bg1"/>
                </a:solidFill>
                <a:latin typeface="Acumin Pro" panose="020B0504020202020204" pitchFamily="34" charset="77"/>
              </a:defRPr>
            </a:lvl1pPr>
          </a:lstStyle>
          <a:p>
            <a:r>
              <a:rPr lang="en-US"/>
              <a:t>Click icon to add picture</a:t>
            </a:r>
            <a:endParaRPr lang="en-US" dirty="0"/>
          </a:p>
        </p:txBody>
      </p:sp>
      <p:sp>
        <p:nvSpPr>
          <p:cNvPr id="3" name="Photo caption"/>
          <p:cNvSpPr>
            <a:spLocks noGrp="1"/>
          </p:cNvSpPr>
          <p:nvPr>
            <p:ph type="subTitle" idx="1" hasCustomPrompt="1"/>
          </p:nvPr>
        </p:nvSpPr>
        <p:spPr>
          <a:xfrm>
            <a:off x="7301170" y="219206"/>
            <a:ext cx="3574087" cy="1107996"/>
          </a:xfrm>
          <a:noFill/>
        </p:spPr>
        <p:txBody>
          <a:bodyPr wrap="square" lIns="0" tIns="0" rIns="0" bIns="0" anchor="t" anchorCtr="0">
            <a:spAutoFit/>
          </a:bodyPr>
          <a:lstStyle>
            <a:lvl1pPr marL="0" indent="0" algn="l">
              <a:buNone/>
              <a:defRPr sz="1800" b="1" i="0">
                <a:solidFill>
                  <a:schemeClr val="bg1"/>
                </a:solidFill>
                <a:latin typeface="Acumin Pro" panose="020B0504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Brief photo caption. Place in top left or right corner. </a:t>
            </a:r>
            <a:r>
              <a:rPr lang="en-US" dirty="0" err="1"/>
              <a:t>Acumin</a:t>
            </a:r>
            <a:r>
              <a:rPr lang="en-US" dirty="0"/>
              <a:t> Pro Bold 18 pt. Make text black or white for legibility.</a:t>
            </a:r>
          </a:p>
        </p:txBody>
      </p:sp>
      <p:sp>
        <p:nvSpPr>
          <p:cNvPr id="7" name="Date"/>
          <p:cNvSpPr>
            <a:spLocks noGrp="1"/>
          </p:cNvSpPr>
          <p:nvPr>
            <p:ph type="dt" sz="half" idx="10"/>
          </p:nvPr>
        </p:nvSpPr>
        <p:spPr>
          <a:xfrm>
            <a:off x="9248512" y="6220740"/>
            <a:ext cx="1021885" cy="323968"/>
          </a:xfrm>
        </p:spPr>
        <p:txBody>
          <a:bodyPr/>
          <a:lstStyle>
            <a:lvl1pPr>
              <a:defRPr>
                <a:solidFill>
                  <a:schemeClr val="bg1">
                    <a:alpha val="70000"/>
                  </a:schemeClr>
                </a:solidFill>
              </a:defRPr>
            </a:lvl1pPr>
          </a:lstStyle>
          <a:p>
            <a:fld id="{FFC9FC38-0451-4B17-BE4E-0631E3CD028A}" type="datetime1">
              <a:rPr lang="en-US" smtClean="0"/>
              <a:t>4/1/2024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4D0FAA8-E307-9148-B0BF-1E3698437BCB}"/>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354702344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Slide - Fact/Highlight">
    <p:bg>
      <p:bgPr>
        <a:solidFill>
          <a:schemeClr val="accent4"/>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p:nvSpPr>
        <p:spPr>
          <a:xfrm>
            <a:off x="1" y="0"/>
            <a:ext cx="12191999" cy="68522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Heading"/>
          <p:cNvSpPr>
            <a:spLocks noGrp="1"/>
          </p:cNvSpPr>
          <p:nvPr>
            <p:ph type="ctrTitle" hasCustomPrompt="1"/>
          </p:nvPr>
        </p:nvSpPr>
        <p:spPr bwMode="blackWhite">
          <a:xfrm>
            <a:off x="2893545" y="1466567"/>
            <a:ext cx="6419331" cy="1210973"/>
          </a:xfrm>
          <a:prstGeom prst="rect">
            <a:avLst/>
          </a:prstGeom>
          <a:noFill/>
          <a:ln w="38100">
            <a:noFill/>
          </a:ln>
        </p:spPr>
        <p:txBody>
          <a:bodyPr wrap="square" lIns="0" tIns="0" rIns="0" bIns="0" anchor="t" anchorCtr="0">
            <a:spAutoFit/>
          </a:bodyPr>
          <a:lstStyle>
            <a:lvl1pPr algn="ctr">
              <a:defRPr sz="8600" b="0" i="0" cap="none" spc="0">
                <a:solidFill>
                  <a:schemeClr val="accent2"/>
                </a:solidFill>
                <a:latin typeface="United Sans Reg Medium" pitchFamily="2" charset="77"/>
              </a:defRPr>
            </a:lvl1pPr>
          </a:lstStyle>
          <a:p>
            <a:r>
              <a:rPr lang="en-US" dirty="0"/>
              <a:t>123</a:t>
            </a:r>
          </a:p>
        </p:txBody>
      </p:sp>
      <p:sp>
        <p:nvSpPr>
          <p:cNvPr id="20" name="Black Bar">
            <a:extLst>
              <a:ext uri="{FF2B5EF4-FFF2-40B4-BE49-F238E27FC236}">
                <a16:creationId xmlns:a16="http://schemas.microsoft.com/office/drawing/2014/main" id="{EACB2F0C-1C3D-CD48-AD13-7B5AD683F7C7}"/>
              </a:ext>
            </a:extLst>
          </p:cNvPr>
          <p:cNvSpPr/>
          <p:nvPr/>
        </p:nvSpPr>
        <p:spPr>
          <a:xfrm>
            <a:off x="2648277" y="2744421"/>
            <a:ext cx="6905456" cy="440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Subhead"/>
          <p:cNvSpPr>
            <a:spLocks noGrp="1"/>
          </p:cNvSpPr>
          <p:nvPr>
            <p:ph type="subTitle" idx="1" hasCustomPrompt="1"/>
          </p:nvPr>
        </p:nvSpPr>
        <p:spPr>
          <a:xfrm>
            <a:off x="2648276" y="2706475"/>
            <a:ext cx="6895463" cy="553998"/>
          </a:xfrm>
          <a:noFill/>
        </p:spPr>
        <p:txBody>
          <a:bodyPr wrap="square" lIns="0" tIns="0" rIns="0" bIns="0" anchor="t" anchorCtr="0">
            <a:spAutoFit/>
          </a:bodyPr>
          <a:lstStyle>
            <a:lvl1pPr marL="0" indent="0" algn="ctr">
              <a:buNone/>
              <a:defRPr sz="3600" b="1" i="0" spc="300">
                <a:solidFill>
                  <a:schemeClr val="accent4"/>
                </a:solidFill>
                <a:latin typeface="United Sans Cd Md" pitchFamily="50"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TOPIC OR TITLE</a:t>
            </a:r>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875268" y="3540352"/>
            <a:ext cx="6678467" cy="1122744"/>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2400" b="0" i="0" normalizeH="0" baseline="0">
                <a:solidFill>
                  <a:schemeClr val="bg1"/>
                </a:solidFill>
                <a:latin typeface="Acumin Pro Medium" panose="020B0504020202020204" pitchFamily="34" charset="77"/>
              </a:defRPr>
            </a:lvl1pPr>
          </a:lstStyle>
          <a:p>
            <a:pPr lvl="0"/>
            <a:r>
              <a:rPr lang="en-US" dirty="0"/>
              <a:t>Fact or highlight. </a:t>
            </a:r>
            <a:r>
              <a:rPr lang="en-US" dirty="0" err="1"/>
              <a:t>Acumin</a:t>
            </a:r>
            <a:r>
              <a:rPr lang="en-US" dirty="0"/>
              <a:t> Pro Medium 24 pt. Keep it short with bite-size chunks of information.</a:t>
            </a:r>
          </a:p>
        </p:txBody>
      </p:sp>
      <p:sp>
        <p:nvSpPr>
          <p:cNvPr id="7" name="Date"/>
          <p:cNvSpPr>
            <a:spLocks noGrp="1"/>
          </p:cNvSpPr>
          <p:nvPr>
            <p:ph type="dt" sz="half" idx="10"/>
          </p:nvPr>
        </p:nvSpPr>
        <p:spPr>
          <a:xfrm>
            <a:off x="9178836" y="6220740"/>
            <a:ext cx="1091561" cy="323968"/>
          </a:xfrm>
        </p:spPr>
        <p:txBody>
          <a:bodyPr/>
          <a:lstStyle>
            <a:lvl1pPr>
              <a:defRPr>
                <a:solidFill>
                  <a:schemeClr val="bg1">
                    <a:alpha val="70000"/>
                  </a:schemeClr>
                </a:solidFill>
              </a:defRPr>
            </a:lvl1pPr>
          </a:lstStyle>
          <a:p>
            <a:fld id="{061EA3C6-DD3E-482F-9D22-E8397E9573C0}" type="datetime1">
              <a:rPr lang="en-US" smtClean="0"/>
              <a:t>4/1/2024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7DA4296F-C6A0-5A43-852C-83A212A5CF71}"/>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274217012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orient="horz" pos="1008">
          <p15:clr>
            <a:srgbClr val="FBAE40"/>
          </p15:clr>
        </p15:guide>
        <p15:guide id="8" orient="horz" pos="14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4"/>
        </a:solidFill>
        <a:effectLst/>
      </p:bgPr>
    </p:bg>
    <p:spTree>
      <p:nvGrpSpPr>
        <p:cNvPr id="1" name=""/>
        <p:cNvGrpSpPr/>
        <p:nvPr/>
      </p:nvGrpSpPr>
      <p:grpSpPr>
        <a:xfrm>
          <a:off x="0" y="0"/>
          <a:ext cx="0" cy="0"/>
          <a:chOff x="0" y="0"/>
          <a:chExt cx="0" cy="0"/>
        </a:xfrm>
      </p:grpSpPr>
      <p:sp>
        <p:nvSpPr>
          <p:cNvPr id="20" name="Black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Heading"/>
          <p:cNvSpPr>
            <a:spLocks noGrp="1"/>
          </p:cNvSpPr>
          <p:nvPr>
            <p:ph type="ctrTitle" hasCustomPrompt="1"/>
          </p:nvPr>
        </p:nvSpPr>
        <p:spPr bwMode="blackWhite">
          <a:xfrm>
            <a:off x="2114272" y="1521334"/>
            <a:ext cx="7334529" cy="854080"/>
          </a:xfrm>
          <a:prstGeom prst="rect">
            <a:avLst/>
          </a:prstGeom>
          <a:noFill/>
          <a:ln w="38100">
            <a:noFill/>
          </a:ln>
        </p:spPr>
        <p:txBody>
          <a:bodyPr wrap="square" lIns="0" tIns="0" rIns="0" bIns="0" anchor="t" anchorCtr="0">
            <a:spAutoFit/>
          </a:bodyPr>
          <a:lstStyle>
            <a:lvl1pPr algn="l">
              <a:defRPr sz="6000" b="1" i="1" spc="0">
                <a:solidFill>
                  <a:schemeClr val="tx2"/>
                </a:solidFill>
                <a:latin typeface="Acumin Pro ExtraCondensed" panose="020B0508020202020204" pitchFamily="34" charset="77"/>
              </a:defRPr>
            </a:lvl1pPr>
          </a:lstStyle>
          <a:p>
            <a:r>
              <a:rPr lang="en-US" dirty="0"/>
              <a:t>Thank You</a:t>
            </a:r>
          </a:p>
        </p:txBody>
      </p:sp>
      <p:sp>
        <p:nvSpPr>
          <p:cNvPr id="16" name="Body Text">
            <a:extLst>
              <a:ext uri="{FF2B5EF4-FFF2-40B4-BE49-F238E27FC236}">
                <a16:creationId xmlns:a16="http://schemas.microsoft.com/office/drawing/2014/main" id="{900775FC-E9E4-FF46-A522-92CC39196093}"/>
              </a:ext>
            </a:extLst>
          </p:cNvPr>
          <p:cNvSpPr>
            <a:spLocks noGrp="1"/>
          </p:cNvSpPr>
          <p:nvPr>
            <p:ph type="body" sz="quarter" idx="14" hasCustomPrompt="1"/>
          </p:nvPr>
        </p:nvSpPr>
        <p:spPr>
          <a:xfrm>
            <a:off x="2114270" y="2548210"/>
            <a:ext cx="7334521" cy="880790"/>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accent4"/>
                </a:solidFill>
                <a:latin typeface="Acumin Pro" panose="020B0504020202020204" pitchFamily="34" charset="77"/>
              </a:defRPr>
            </a:lvl1pPr>
          </a:lstStyle>
          <a:p>
            <a:pPr lvl="0"/>
            <a:r>
              <a:rPr lang="en-US" dirty="0"/>
              <a:t>Conclusion, call to action or contact information. </a:t>
            </a:r>
            <a:r>
              <a:rPr lang="en-US" dirty="0" err="1"/>
              <a:t>Acumin</a:t>
            </a:r>
            <a:r>
              <a:rPr lang="en-US" dirty="0"/>
              <a:t> Pro Reg 18 pt. Keep it short with bite-size chunks of information.</a:t>
            </a:r>
          </a:p>
        </p:txBody>
      </p:sp>
      <p:sp>
        <p:nvSpPr>
          <p:cNvPr id="7" name="Date"/>
          <p:cNvSpPr>
            <a:spLocks noGrp="1"/>
          </p:cNvSpPr>
          <p:nvPr>
            <p:ph type="dt" sz="half" idx="10"/>
          </p:nvPr>
        </p:nvSpPr>
        <p:spPr>
          <a:xfrm>
            <a:off x="9109166" y="6226694"/>
            <a:ext cx="1161231" cy="323968"/>
          </a:xfrm>
        </p:spPr>
        <p:txBody>
          <a:bodyPr/>
          <a:lstStyle>
            <a:lvl1pPr>
              <a:defRPr>
                <a:solidFill>
                  <a:schemeClr val="accent4">
                    <a:alpha val="70000"/>
                  </a:schemeClr>
                </a:solidFill>
              </a:defRPr>
            </a:lvl1pPr>
          </a:lstStyle>
          <a:p>
            <a:fld id="{C7C1E6AB-1F63-437A-950A-974313646C3E}" type="datetime1">
              <a:rPr lang="en-US" smtClean="0"/>
              <a:t>4/1/2024</a:t>
            </a:fld>
            <a:endParaRPr lang="en-US"/>
          </a:p>
        </p:txBody>
      </p:sp>
      <p:sp>
        <p:nvSpPr>
          <p:cNvPr id="9" name="Slide Number"/>
          <p:cNvSpPr>
            <a:spLocks noGrp="1"/>
          </p:cNvSpPr>
          <p:nvPr>
            <p:ph type="sldNum" sz="quarter" idx="12"/>
          </p:nvPr>
        </p:nvSpPr>
        <p:spPr/>
        <p:txBody>
          <a:bodyPr/>
          <a:lstStyle>
            <a:lvl1pPr>
              <a:defRPr>
                <a:solidFill>
                  <a:schemeClr val="accent4"/>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1"/>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B0F393CD-D10E-7E43-81FF-F1E1F537C018}"/>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26216172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141394" y="964692"/>
            <a:ext cx="7917007"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41394" y="2638046"/>
            <a:ext cx="7917007" cy="310198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109166" y="6227670"/>
            <a:ext cx="1161231" cy="323968"/>
          </a:xfrm>
          <a:prstGeom prst="rect">
            <a:avLst/>
          </a:prstGeom>
        </p:spPr>
        <p:txBody>
          <a:bodyPr vert="horz" lIns="91440" tIns="45720" rIns="91440" bIns="45720" rtlCol="0" anchor="ctr"/>
          <a:lstStyle>
            <a:lvl1pPr algn="r">
              <a:defRPr sz="1000" b="0" i="0">
                <a:solidFill>
                  <a:schemeClr val="tx1">
                    <a:alpha val="70000"/>
                  </a:schemeClr>
                </a:solidFill>
                <a:latin typeface="Acumin Pro" panose="020B0504020202020204" pitchFamily="34" charset="77"/>
              </a:defRPr>
            </a:lvl1pPr>
          </a:lstStyle>
          <a:p>
            <a:fld id="{48C200FC-BF82-4F6F-B8D0-5476E7D43342}" type="datetime1">
              <a:rPr lang="en-US" smtClean="0"/>
              <a:t>4/1/2024</a:t>
            </a:fld>
            <a:endParaRPr lang="en-US"/>
          </a:p>
        </p:txBody>
      </p:sp>
      <p:sp>
        <p:nvSpPr>
          <p:cNvPr id="5" name="Footer Placeholder 4"/>
          <p:cNvSpPr>
            <a:spLocks noGrp="1"/>
          </p:cNvSpPr>
          <p:nvPr>
            <p:ph type="ftr" sz="quarter" idx="3"/>
          </p:nvPr>
        </p:nvSpPr>
        <p:spPr>
          <a:xfrm>
            <a:off x="1137845" y="6219163"/>
            <a:ext cx="6075552"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454381" y="6200875"/>
            <a:ext cx="487680" cy="365760"/>
          </a:xfrm>
          <a:prstGeom prst="ellipse">
            <a:avLst/>
          </a:prstGeom>
          <a:noFill/>
        </p:spPr>
        <p:txBody>
          <a:bodyPr vert="horz" lIns="18288" tIns="45720" rIns="18288" bIns="45720" rtlCol="0" anchor="ctr">
            <a:noAutofit/>
          </a:bodyPr>
          <a:lstStyle>
            <a:lvl1pPr algn="ctr">
              <a:defRPr sz="1000" b="1" i="0" spc="0" baseline="0">
                <a:solidFill>
                  <a:schemeClr val="tx1"/>
                </a:solidFill>
                <a:latin typeface="Acumin Pro Semibold" panose="020B0504020202020204" pitchFamily="34" charset="77"/>
              </a:defRPr>
            </a:lvl1pPr>
          </a:lstStyle>
          <a:p>
            <a:fld id="{88B5220A-EB23-48F3-9FB6-FE2BFABBF45A}" type="slidenum">
              <a:rPr lang="en-US" smtClean="0"/>
              <a:t>‹#›</a:t>
            </a:fld>
            <a:endParaRPr lang="en-US"/>
          </a:p>
        </p:txBody>
      </p:sp>
    </p:spTree>
    <p:extLst>
      <p:ext uri="{BB962C8B-B14F-4D97-AF65-F5344CB8AC3E}">
        <p14:creationId xmlns:p14="http://schemas.microsoft.com/office/powerpoint/2010/main" val="2794446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orient="horz" pos="405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D76D5-DAD8-4288-BB0E-F97E62F7F247}"/>
              </a:ext>
            </a:extLst>
          </p:cNvPr>
          <p:cNvSpPr>
            <a:spLocks noGrp="1"/>
          </p:cNvSpPr>
          <p:nvPr>
            <p:ph type="ctrTitle"/>
          </p:nvPr>
        </p:nvSpPr>
        <p:spPr>
          <a:xfrm>
            <a:off x="2114272" y="1501742"/>
            <a:ext cx="7911945" cy="830997"/>
          </a:xfrm>
        </p:spPr>
        <p:txBody>
          <a:bodyPr/>
          <a:lstStyle/>
          <a:p>
            <a:pPr algn="ctr"/>
            <a:r>
              <a:rPr lang="en-US" dirty="0"/>
              <a:t>Title</a:t>
            </a:r>
          </a:p>
        </p:txBody>
      </p:sp>
      <p:sp>
        <p:nvSpPr>
          <p:cNvPr id="4" name="Date Placeholder 3">
            <a:extLst>
              <a:ext uri="{FF2B5EF4-FFF2-40B4-BE49-F238E27FC236}">
                <a16:creationId xmlns:a16="http://schemas.microsoft.com/office/drawing/2014/main" id="{640C1928-1401-4C85-8F7F-56207FECA62C}"/>
              </a:ext>
            </a:extLst>
          </p:cNvPr>
          <p:cNvSpPr>
            <a:spLocks noGrp="1"/>
          </p:cNvSpPr>
          <p:nvPr>
            <p:ph type="dt" sz="half" idx="10"/>
          </p:nvPr>
        </p:nvSpPr>
        <p:spPr/>
        <p:txBody>
          <a:bodyPr/>
          <a:lstStyle/>
          <a:p>
            <a:fld id="{73C0CD8F-D7BE-49B1-BE59-E455B9931D0F}" type="datetime1">
              <a:rPr lang="en-US" smtClean="0"/>
              <a:t>4/1/2024</a:t>
            </a:fld>
            <a:endParaRPr lang="en-US"/>
          </a:p>
        </p:txBody>
      </p:sp>
      <p:sp>
        <p:nvSpPr>
          <p:cNvPr id="5" name="Slide Number Placeholder 4">
            <a:extLst>
              <a:ext uri="{FF2B5EF4-FFF2-40B4-BE49-F238E27FC236}">
                <a16:creationId xmlns:a16="http://schemas.microsoft.com/office/drawing/2014/main" id="{823B32BC-66DF-4B4F-A508-4C62590DBE27}"/>
              </a:ext>
            </a:extLst>
          </p:cNvPr>
          <p:cNvSpPr>
            <a:spLocks noGrp="1"/>
          </p:cNvSpPr>
          <p:nvPr>
            <p:ph type="sldNum" sz="quarter" idx="12"/>
          </p:nvPr>
        </p:nvSpPr>
        <p:spPr/>
        <p:txBody>
          <a:bodyPr/>
          <a:lstStyle/>
          <a:p>
            <a:fld id="{88B5220A-EB23-48F3-9FB6-FE2BFABBF45A}" type="slidenum">
              <a:rPr lang="en-US" smtClean="0"/>
              <a:t>1</a:t>
            </a:fld>
            <a:endParaRPr lang="en-US"/>
          </a:p>
        </p:txBody>
      </p:sp>
    </p:spTree>
    <p:extLst>
      <p:ext uri="{BB962C8B-B14F-4D97-AF65-F5344CB8AC3E}">
        <p14:creationId xmlns:p14="http://schemas.microsoft.com/office/powerpoint/2010/main" val="2347820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F6D41-BBFD-4A15-927A-22337DCCD8EC}"/>
              </a:ext>
            </a:extLst>
          </p:cNvPr>
          <p:cNvSpPr>
            <a:spLocks noGrp="1"/>
          </p:cNvSpPr>
          <p:nvPr>
            <p:ph type="ctrTitle"/>
          </p:nvPr>
        </p:nvSpPr>
        <p:spPr>
          <a:xfrm>
            <a:off x="1504670" y="437030"/>
            <a:ext cx="9234309" cy="498598"/>
          </a:xfrm>
        </p:spPr>
        <p:txBody>
          <a:bodyPr/>
          <a:lstStyle/>
          <a:p>
            <a:r>
              <a:rPr lang="en-US" dirty="0"/>
              <a:t>Title</a:t>
            </a:r>
          </a:p>
        </p:txBody>
      </p:sp>
      <p:sp>
        <p:nvSpPr>
          <p:cNvPr id="5" name="Slide Number Placeholder 4">
            <a:extLst>
              <a:ext uri="{FF2B5EF4-FFF2-40B4-BE49-F238E27FC236}">
                <a16:creationId xmlns:a16="http://schemas.microsoft.com/office/drawing/2014/main" id="{3BAF5330-F4BC-4D9D-921F-3ED4C5CD675D}"/>
              </a:ext>
            </a:extLst>
          </p:cNvPr>
          <p:cNvSpPr>
            <a:spLocks noGrp="1"/>
          </p:cNvSpPr>
          <p:nvPr>
            <p:ph type="sldNum" sz="quarter" idx="12"/>
          </p:nvPr>
        </p:nvSpPr>
        <p:spPr/>
        <p:txBody>
          <a:bodyPr/>
          <a:lstStyle/>
          <a:p>
            <a:fld id="{88B5220A-EB23-48F3-9FB6-FE2BFABBF45A}" type="slidenum">
              <a:rPr lang="en-US" smtClean="0"/>
              <a:t>2</a:t>
            </a:fld>
            <a:endParaRPr lang="en-US" dirty="0"/>
          </a:p>
        </p:txBody>
      </p:sp>
    </p:spTree>
    <p:extLst>
      <p:ext uri="{BB962C8B-B14F-4D97-AF65-F5344CB8AC3E}">
        <p14:creationId xmlns:p14="http://schemas.microsoft.com/office/powerpoint/2010/main" val="1961576646"/>
      </p:ext>
    </p:extLst>
  </p:cSld>
  <p:clrMapOvr>
    <a:masterClrMapping/>
  </p:clrMapOvr>
</p:sld>
</file>

<file path=ppt/theme/theme1.xml><?xml version="1.0" encoding="utf-8"?>
<a:theme xmlns:a="http://schemas.openxmlformats.org/drawingml/2006/main" name="Purdue2">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PurdueBrand">
      <a:majorFont>
        <a:latin typeface="Acumin Pro ExtraCondensed Smbd"/>
        <a:ea typeface=""/>
        <a:cs typeface=""/>
      </a:majorFont>
      <a:minorFont>
        <a:latin typeface="Acumin Pro"/>
        <a:ea typeface=""/>
        <a:cs typeface=""/>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resentation3" id="{21576B12-2428-E249-81DC-7DFE1AC2FB7A}" vid="{3EE73DD1-F5D1-E444-B4FC-1D7A491FD1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PU-ECE-Template_Black_StandardScreen</Template>
  <TotalTime>36881</TotalTime>
  <Words>5</Words>
  <Application>Microsoft Office PowerPoint</Application>
  <PresentationFormat>Widescreen</PresentationFormat>
  <Paragraphs>5</Paragraphs>
  <Slides>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vt:i4>
      </vt:variant>
    </vt:vector>
  </HeadingPairs>
  <TitlesOfParts>
    <vt:vector size="14" baseType="lpstr">
      <vt:lpstr>Acumin Pro</vt:lpstr>
      <vt:lpstr>Acumin Pro ExtraCondensed</vt:lpstr>
      <vt:lpstr>Acumin Pro ExtraCondensed Smbd</vt:lpstr>
      <vt:lpstr>Acumin Pro Medium</vt:lpstr>
      <vt:lpstr>Acumin Pro Semibold</vt:lpstr>
      <vt:lpstr>Acumin Pro SemiCondensed</vt:lpstr>
      <vt:lpstr>Arial</vt:lpstr>
      <vt:lpstr>Calibri</vt:lpstr>
      <vt:lpstr>United Sans Cd Md</vt:lpstr>
      <vt:lpstr>United Sans Reg Medium</vt:lpstr>
      <vt:lpstr>Wingdings</vt:lpstr>
      <vt:lpstr>Purdue2</vt:lpstr>
      <vt:lpstr>Title</vt:lpstr>
      <vt:lpstr>Title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Devitt, Connor James</dc:creator>
  <cp:lastModifiedBy>Dharanipragada, Archana</cp:lastModifiedBy>
  <cp:revision>334</cp:revision>
  <dcterms:created xsi:type="dcterms:W3CDTF">2022-08-24T15:23:01Z</dcterms:created>
  <dcterms:modified xsi:type="dcterms:W3CDTF">2024-04-01T14:45:31Z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2024-04-01T14:45:31Z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c92c7051-4aeb-4311-957c-1d08c4c71976</vt:lpwstr>
  </property>
  <property fmtid="{D5CDD505-2E9C-101B-9397-08002B2CF9AE}" pid="8" name="MSIP_Label_4044bd30-2ed7-4c9d-9d12-46200872a97b_ContentBits">
    <vt:lpwstr>0</vt:lpwstr>
  </property>
</Properties>
</file>