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6" r:id="rId2"/>
    <p:sldId id="367" r:id="rId3"/>
    <p:sldId id="325" r:id="rId4"/>
    <p:sldId id="338" r:id="rId5"/>
    <p:sldId id="326" r:id="rId6"/>
    <p:sldId id="334" r:id="rId7"/>
    <p:sldId id="337" r:id="rId8"/>
    <p:sldId id="368" r:id="rId9"/>
    <p:sldId id="327" r:id="rId10"/>
    <p:sldId id="344" r:id="rId11"/>
    <p:sldId id="350" r:id="rId12"/>
    <p:sldId id="351" r:id="rId13"/>
    <p:sldId id="352" r:id="rId14"/>
    <p:sldId id="353" r:id="rId15"/>
    <p:sldId id="354" r:id="rId16"/>
    <p:sldId id="355" r:id="rId17"/>
    <p:sldId id="356" r:id="rId18"/>
    <p:sldId id="357" r:id="rId19"/>
    <p:sldId id="358" r:id="rId20"/>
    <p:sldId id="360" r:id="rId21"/>
    <p:sldId id="361" r:id="rId22"/>
    <p:sldId id="362" r:id="rId23"/>
    <p:sldId id="364" r:id="rId24"/>
    <p:sldId id="366" r:id="rId25"/>
    <p:sldId id="370" r:id="rId26"/>
    <p:sldId id="372" r:id="rId27"/>
    <p:sldId id="371" r:id="rId28"/>
    <p:sldId id="365" r:id="rId29"/>
    <p:sldId id="328" r:id="rId30"/>
    <p:sldId id="340" r:id="rId31"/>
    <p:sldId id="317" r:id="rId32"/>
    <p:sldId id="318" r:id="rId33"/>
    <p:sldId id="319" r:id="rId34"/>
    <p:sldId id="320" r:id="rId35"/>
    <p:sldId id="343" r:id="rId36"/>
    <p:sldId id="341" r:id="rId37"/>
    <p:sldId id="342" r:id="rId38"/>
    <p:sldId id="272" r:id="rId39"/>
    <p:sldId id="332" r:id="rId40"/>
    <p:sldId id="339" r:id="rId41"/>
    <p:sldId id="348" r:id="rId42"/>
    <p:sldId id="257" r:id="rId43"/>
    <p:sldId id="258" r:id="rId44"/>
    <p:sldId id="259" r:id="rId45"/>
    <p:sldId id="260" r:id="rId46"/>
    <p:sldId id="261" r:id="rId47"/>
    <p:sldId id="262" r:id="rId48"/>
    <p:sldId id="347" r:id="rId49"/>
    <p:sldId id="335" r:id="rId50"/>
    <p:sldId id="34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67"/>
            <p14:sldId id="325"/>
            <p14:sldId id="338"/>
            <p14:sldId id="326"/>
            <p14:sldId id="334"/>
            <p14:sldId id="337"/>
            <p14:sldId id="368"/>
            <p14:sldId id="327"/>
            <p14:sldId id="344"/>
            <p14:sldId id="350"/>
            <p14:sldId id="351"/>
            <p14:sldId id="352"/>
            <p14:sldId id="353"/>
            <p14:sldId id="354"/>
            <p14:sldId id="355"/>
            <p14:sldId id="356"/>
            <p14:sldId id="357"/>
            <p14:sldId id="358"/>
            <p14:sldId id="360"/>
            <p14:sldId id="361"/>
            <p14:sldId id="362"/>
            <p14:sldId id="364"/>
            <p14:sldId id="366"/>
            <p14:sldId id="370"/>
            <p14:sldId id="372"/>
            <p14:sldId id="371"/>
            <p14:sldId id="365"/>
            <p14:sldId id="328"/>
            <p14:sldId id="340"/>
            <p14:sldId id="317"/>
            <p14:sldId id="318"/>
            <p14:sldId id="319"/>
            <p14:sldId id="320"/>
            <p14:sldId id="343"/>
            <p14:sldId id="341"/>
            <p14:sldId id="342"/>
            <p14:sldId id="272"/>
            <p14:sldId id="332"/>
            <p14:sldId id="339"/>
            <p14:sldId id="348"/>
            <p14:sldId id="257"/>
            <p14:sldId id="258"/>
            <p14:sldId id="259"/>
            <p14:sldId id="260"/>
            <p14:sldId id="261"/>
            <p14:sldId id="262"/>
            <p14:sldId id="347"/>
            <p14:sldId id="335"/>
            <p14:sldId id="3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9172F-F71A-4788-9BD5-0E1991C094C0}" v="53" dt="2024-06-20T02:02:39.012"/>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1" d="100"/>
          <a:sy n="61" d="100"/>
        </p:scale>
        <p:origin x="336" y="43"/>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docChgLst>
    <pc:chgData name="Andy hu" userId="a299239e82002342" providerId="LiveId" clId="{4F09172F-F71A-4788-9BD5-0E1991C094C0}"/>
    <pc:docChg chg="undo redo custSel addSld delSld modSld sldOrd modSection">
      <pc:chgData name="Andy hu" userId="a299239e82002342" providerId="LiveId" clId="{4F09172F-F71A-4788-9BD5-0E1991C094C0}" dt="2024-06-20T02:04:12.798" v="1132" actId="1076"/>
      <pc:docMkLst>
        <pc:docMk/>
      </pc:docMkLst>
      <pc:sldChg chg="modSp mod">
        <pc:chgData name="Andy hu" userId="a299239e82002342" providerId="LiveId" clId="{4F09172F-F71A-4788-9BD5-0E1991C094C0}" dt="2024-06-19T23:51:46.829" v="24" actId="20577"/>
        <pc:sldMkLst>
          <pc:docMk/>
          <pc:sldMk cId="1278643317" sldId="327"/>
        </pc:sldMkLst>
        <pc:spChg chg="mod">
          <ac:chgData name="Andy hu" userId="a299239e82002342" providerId="LiveId" clId="{4F09172F-F71A-4788-9BD5-0E1991C094C0}" dt="2024-06-19T23:51:46.829" v="24" actId="20577"/>
          <ac:spMkLst>
            <pc:docMk/>
            <pc:sldMk cId="1278643317" sldId="327"/>
            <ac:spMk id="4" creationId="{E4C0EF7C-5583-95BA-6128-47BE04C27AD7}"/>
          </ac:spMkLst>
        </pc:spChg>
        <pc:picChg chg="mod">
          <ac:chgData name="Andy hu" userId="a299239e82002342" providerId="LiveId" clId="{4F09172F-F71A-4788-9BD5-0E1991C094C0}" dt="2024-06-19T23:47:43.671" v="16" actId="14100"/>
          <ac:picMkLst>
            <pc:docMk/>
            <pc:sldMk cId="1278643317" sldId="327"/>
            <ac:picMk id="9" creationId="{D47E1EFE-CFBF-C9BE-1F4B-A1C97B0F0EAA}"/>
          </ac:picMkLst>
        </pc:picChg>
      </pc:sldChg>
      <pc:sldChg chg="modSp mod">
        <pc:chgData name="Andy hu" userId="a299239e82002342" providerId="LiveId" clId="{4F09172F-F71A-4788-9BD5-0E1991C094C0}" dt="2024-06-20T02:04:12.798" v="1132" actId="1076"/>
        <pc:sldMkLst>
          <pc:docMk/>
          <pc:sldMk cId="1969895698" sldId="340"/>
        </pc:sldMkLst>
        <pc:picChg chg="mod">
          <ac:chgData name="Andy hu" userId="a299239e82002342" providerId="LiveId" clId="{4F09172F-F71A-4788-9BD5-0E1991C094C0}" dt="2024-06-20T02:04:12.798" v="1132" actId="1076"/>
          <ac:picMkLst>
            <pc:docMk/>
            <pc:sldMk cId="1969895698" sldId="340"/>
            <ac:picMk id="7" creationId="{C7B537E0-C12E-4217-765B-97698BDF5A83}"/>
          </ac:picMkLst>
        </pc:picChg>
      </pc:sldChg>
      <pc:sldChg chg="del">
        <pc:chgData name="Andy hu" userId="a299239e82002342" providerId="LiveId" clId="{4F09172F-F71A-4788-9BD5-0E1991C094C0}" dt="2024-06-20T00:20:10.064" v="325" actId="47"/>
        <pc:sldMkLst>
          <pc:docMk/>
          <pc:sldMk cId="2986975434" sldId="345"/>
        </pc:sldMkLst>
      </pc:sldChg>
      <pc:sldChg chg="del">
        <pc:chgData name="Andy hu" userId="a299239e82002342" providerId="LiveId" clId="{4F09172F-F71A-4788-9BD5-0E1991C094C0}" dt="2024-06-20T01:12:38.842" v="760" actId="47"/>
        <pc:sldMkLst>
          <pc:docMk/>
          <pc:sldMk cId="2331452140" sldId="346"/>
        </pc:sldMkLst>
      </pc:sldChg>
      <pc:sldChg chg="addSp delSp modSp add mod ord">
        <pc:chgData name="Andy hu" userId="a299239e82002342" providerId="LiveId" clId="{4F09172F-F71A-4788-9BD5-0E1991C094C0}" dt="2024-06-20T01:11:02" v="704" actId="1076"/>
        <pc:sldMkLst>
          <pc:docMk/>
          <pc:sldMk cId="1042477764" sldId="356"/>
        </pc:sldMkLst>
        <pc:spChg chg="del">
          <ac:chgData name="Andy hu" userId="a299239e82002342" providerId="LiveId" clId="{4F09172F-F71A-4788-9BD5-0E1991C094C0}" dt="2024-06-19T23:52:35.534" v="34" actId="478"/>
          <ac:spMkLst>
            <pc:docMk/>
            <pc:sldMk cId="1042477764" sldId="356"/>
            <ac:spMk id="2" creationId="{953480F1-3C00-F7B9-A3FD-32485D0E7EF6}"/>
          </ac:spMkLst>
        </pc:spChg>
        <pc:spChg chg="add del">
          <ac:chgData name="Andy hu" userId="a299239e82002342" providerId="LiveId" clId="{4F09172F-F71A-4788-9BD5-0E1991C094C0}" dt="2024-06-19T23:52:18.386" v="30" actId="478"/>
          <ac:spMkLst>
            <pc:docMk/>
            <pc:sldMk cId="1042477764" sldId="356"/>
            <ac:spMk id="4" creationId="{E4C0EF7C-5583-95BA-6128-47BE04C27AD7}"/>
          </ac:spMkLst>
        </pc:spChg>
        <pc:spChg chg="add del mod">
          <ac:chgData name="Andy hu" userId="a299239e82002342" providerId="LiveId" clId="{4F09172F-F71A-4788-9BD5-0E1991C094C0}" dt="2024-06-19T23:52:16.390" v="29" actId="478"/>
          <ac:spMkLst>
            <pc:docMk/>
            <pc:sldMk cId="1042477764" sldId="356"/>
            <ac:spMk id="6" creationId="{463CBFD8-9777-6AE2-62AE-50FABAF9DABC}"/>
          </ac:spMkLst>
        </pc:spChg>
        <pc:spChg chg="add del mod">
          <ac:chgData name="Andy hu" userId="a299239e82002342" providerId="LiveId" clId="{4F09172F-F71A-4788-9BD5-0E1991C094C0}" dt="2024-06-19T23:52:23.053" v="31" actId="478"/>
          <ac:spMkLst>
            <pc:docMk/>
            <pc:sldMk cId="1042477764" sldId="356"/>
            <ac:spMk id="8" creationId="{9B2D8299-924D-6DCE-2977-3B286C45B7A6}"/>
          </ac:spMkLst>
        </pc:spChg>
        <pc:spChg chg="add mod">
          <ac:chgData name="Andy hu" userId="a299239e82002342" providerId="LiveId" clId="{4F09172F-F71A-4788-9BD5-0E1991C094C0}" dt="2024-06-19T23:53:11.690" v="44" actId="20577"/>
          <ac:spMkLst>
            <pc:docMk/>
            <pc:sldMk cId="1042477764" sldId="356"/>
            <ac:spMk id="10" creationId="{F8CEC7AB-BD41-07E1-4101-E650189365CF}"/>
          </ac:spMkLst>
        </pc:spChg>
        <pc:spChg chg="add mod">
          <ac:chgData name="Andy hu" userId="a299239e82002342" providerId="LiveId" clId="{4F09172F-F71A-4788-9BD5-0E1991C094C0}" dt="2024-06-19T23:52:29.120" v="32"/>
          <ac:spMkLst>
            <pc:docMk/>
            <pc:sldMk cId="1042477764" sldId="356"/>
            <ac:spMk id="11" creationId="{76851651-A518-BF1D-3A8A-A16A940DFFA6}"/>
          </ac:spMkLst>
        </pc:spChg>
        <pc:spChg chg="add del mod">
          <ac:chgData name="Andy hu" userId="a299239e82002342" providerId="LiveId" clId="{4F09172F-F71A-4788-9BD5-0E1991C094C0}" dt="2024-06-19T23:52:39.948" v="36" actId="478"/>
          <ac:spMkLst>
            <pc:docMk/>
            <pc:sldMk cId="1042477764" sldId="356"/>
            <ac:spMk id="13" creationId="{C444DB6F-794E-0D3D-5216-068A4F7D5296}"/>
          </ac:spMkLst>
        </pc:spChg>
        <pc:spChg chg="add mod">
          <ac:chgData name="Andy hu" userId="a299239e82002342" providerId="LiveId" clId="{4F09172F-F71A-4788-9BD5-0E1991C094C0}" dt="2024-06-19T23:53:29.463" v="45"/>
          <ac:spMkLst>
            <pc:docMk/>
            <pc:sldMk cId="1042477764" sldId="356"/>
            <ac:spMk id="14" creationId="{71362184-63FD-87EC-6FEA-904E6F435D7D}"/>
          </ac:spMkLst>
        </pc:spChg>
        <pc:spChg chg="add mod">
          <ac:chgData name="Andy hu" userId="a299239e82002342" providerId="LiveId" clId="{4F09172F-F71A-4788-9BD5-0E1991C094C0}" dt="2024-06-19T23:53:30.385" v="46"/>
          <ac:spMkLst>
            <pc:docMk/>
            <pc:sldMk cId="1042477764" sldId="356"/>
            <ac:spMk id="15" creationId="{96B3058C-61B2-BB69-3F01-AB144871AC84}"/>
          </ac:spMkLst>
        </pc:spChg>
        <pc:spChg chg="add del mod">
          <ac:chgData name="Andy hu" userId="a299239e82002342" providerId="LiveId" clId="{4F09172F-F71A-4788-9BD5-0E1991C094C0}" dt="2024-06-20T01:10:50.811" v="697" actId="478"/>
          <ac:spMkLst>
            <pc:docMk/>
            <pc:sldMk cId="1042477764" sldId="356"/>
            <ac:spMk id="16" creationId="{09B5A2D8-9DFD-2C43-BE2E-FC7B10B8F632}"/>
          </ac:spMkLst>
        </pc:spChg>
        <pc:spChg chg="add del mod">
          <ac:chgData name="Andy hu" userId="a299239e82002342" providerId="LiveId" clId="{4F09172F-F71A-4788-9BD5-0E1991C094C0}" dt="2024-06-20T00:17:51.145" v="324" actId="478"/>
          <ac:spMkLst>
            <pc:docMk/>
            <pc:sldMk cId="1042477764" sldId="356"/>
            <ac:spMk id="17" creationId="{CB647AC7-BEA0-B003-4668-C726B439EAE3}"/>
          </ac:spMkLst>
        </pc:spChg>
        <pc:spChg chg="add del mod">
          <ac:chgData name="Andy hu" userId="a299239e82002342" providerId="LiveId" clId="{4F09172F-F71A-4788-9BD5-0E1991C094C0}" dt="2024-06-20T00:04:04.517" v="137" actId="21"/>
          <ac:spMkLst>
            <pc:docMk/>
            <pc:sldMk cId="1042477764" sldId="356"/>
            <ac:spMk id="18" creationId="{EC947E2A-5BED-E9CE-1492-15C0C8DCA575}"/>
          </ac:spMkLst>
        </pc:spChg>
        <pc:spChg chg="add del mod">
          <ac:chgData name="Andy hu" userId="a299239e82002342" providerId="LiveId" clId="{4F09172F-F71A-4788-9BD5-0E1991C094C0}" dt="2024-06-20T00:04:04.517" v="137" actId="21"/>
          <ac:spMkLst>
            <pc:docMk/>
            <pc:sldMk cId="1042477764" sldId="356"/>
            <ac:spMk id="19" creationId="{D92D3CDA-51AD-1DFD-A8D4-C49700B953AD}"/>
          </ac:spMkLst>
        </pc:spChg>
        <pc:spChg chg="add del mod">
          <ac:chgData name="Andy hu" userId="a299239e82002342" providerId="LiveId" clId="{4F09172F-F71A-4788-9BD5-0E1991C094C0}" dt="2024-06-20T00:04:04.517" v="137" actId="21"/>
          <ac:spMkLst>
            <pc:docMk/>
            <pc:sldMk cId="1042477764" sldId="356"/>
            <ac:spMk id="20" creationId="{ECB67E00-8EF5-6DFF-8CF5-7E0D7F1F255E}"/>
          </ac:spMkLst>
        </pc:spChg>
        <pc:spChg chg="add del mod">
          <ac:chgData name="Andy hu" userId="a299239e82002342" providerId="LiveId" clId="{4F09172F-F71A-4788-9BD5-0E1991C094C0}" dt="2024-06-20T01:10:44.687" v="692" actId="478"/>
          <ac:spMkLst>
            <pc:docMk/>
            <pc:sldMk cId="1042477764" sldId="356"/>
            <ac:spMk id="21" creationId="{C02947EE-6002-5F0A-F706-9F7DBAFA839F}"/>
          </ac:spMkLst>
        </pc:spChg>
        <pc:spChg chg="add mod">
          <ac:chgData name="Andy hu" userId="a299239e82002342" providerId="LiveId" clId="{4F09172F-F71A-4788-9BD5-0E1991C094C0}" dt="2024-06-20T01:11:02" v="704" actId="1076"/>
          <ac:spMkLst>
            <pc:docMk/>
            <pc:sldMk cId="1042477764" sldId="356"/>
            <ac:spMk id="22" creationId="{7577B100-8C6D-96A1-F8E7-84EAFDC047F8}"/>
          </ac:spMkLst>
        </pc:spChg>
        <pc:picChg chg="mod">
          <ac:chgData name="Andy hu" userId="a299239e82002342" providerId="LiveId" clId="{4F09172F-F71A-4788-9BD5-0E1991C094C0}" dt="2024-06-20T01:10:59.047" v="703" actId="1076"/>
          <ac:picMkLst>
            <pc:docMk/>
            <pc:sldMk cId="1042477764" sldId="356"/>
            <ac:picMk id="9" creationId="{D47E1EFE-CFBF-C9BE-1F4B-A1C97B0F0EAA}"/>
          </ac:picMkLst>
        </pc:picChg>
      </pc:sldChg>
      <pc:sldChg chg="addSp delSp modSp add mod">
        <pc:chgData name="Andy hu" userId="a299239e82002342" providerId="LiveId" clId="{4F09172F-F71A-4788-9BD5-0E1991C094C0}" dt="2024-06-20T00:40:19.834" v="535" actId="478"/>
        <pc:sldMkLst>
          <pc:docMk/>
          <pc:sldMk cId="2408630707" sldId="357"/>
        </pc:sldMkLst>
        <pc:spChg chg="add mod">
          <ac:chgData name="Andy hu" userId="a299239e82002342" providerId="LiveId" clId="{4F09172F-F71A-4788-9BD5-0E1991C094C0}" dt="2024-06-20T00:07:44.725" v="219" actId="1076"/>
          <ac:spMkLst>
            <pc:docMk/>
            <pc:sldMk cId="2408630707" sldId="357"/>
            <ac:spMk id="2" creationId="{D8B04587-B648-1D97-BD0F-D6DD91909CA8}"/>
          </ac:spMkLst>
        </pc:spChg>
        <pc:spChg chg="add mod">
          <ac:chgData name="Andy hu" userId="a299239e82002342" providerId="LiveId" clId="{4F09172F-F71A-4788-9BD5-0E1991C094C0}" dt="2024-06-20T00:07:46.418" v="220"/>
          <ac:spMkLst>
            <pc:docMk/>
            <pc:sldMk cId="2408630707" sldId="357"/>
            <ac:spMk id="3" creationId="{6433B162-3320-C254-7F6E-1ADE0636EF52}"/>
          </ac:spMkLst>
        </pc:spChg>
        <pc:spChg chg="add mod">
          <ac:chgData name="Andy hu" userId="a299239e82002342" providerId="LiveId" clId="{4F09172F-F71A-4788-9BD5-0E1991C094C0}" dt="2024-06-20T00:07:46.418" v="220"/>
          <ac:spMkLst>
            <pc:docMk/>
            <pc:sldMk cId="2408630707" sldId="357"/>
            <ac:spMk id="4" creationId="{A1A4F0FE-DB94-E47F-D353-E0CDC7F3B361}"/>
          </ac:spMkLst>
        </pc:spChg>
        <pc:spChg chg="add mod">
          <ac:chgData name="Andy hu" userId="a299239e82002342" providerId="LiveId" clId="{4F09172F-F71A-4788-9BD5-0E1991C094C0}" dt="2024-06-20T00:07:46.418" v="220"/>
          <ac:spMkLst>
            <pc:docMk/>
            <pc:sldMk cId="2408630707" sldId="357"/>
            <ac:spMk id="6" creationId="{A17D5D91-4F05-4394-556B-90AFAA5A9DEF}"/>
          </ac:spMkLst>
        </pc:spChg>
        <pc:spChg chg="add del mod">
          <ac:chgData name="Andy hu" userId="a299239e82002342" providerId="LiveId" clId="{4F09172F-F71A-4788-9BD5-0E1991C094C0}" dt="2024-06-20T00:26:57.356" v="437" actId="478"/>
          <ac:spMkLst>
            <pc:docMk/>
            <pc:sldMk cId="2408630707" sldId="357"/>
            <ac:spMk id="7" creationId="{F4E4CBBD-307B-7F3D-392E-644F1B6268C0}"/>
          </ac:spMkLst>
        </pc:spChg>
        <pc:spChg chg="add del mod">
          <ac:chgData name="Andy hu" userId="a299239e82002342" providerId="LiveId" clId="{4F09172F-F71A-4788-9BD5-0E1991C094C0}" dt="2024-06-20T00:26:54.634" v="435" actId="478"/>
          <ac:spMkLst>
            <pc:docMk/>
            <pc:sldMk cId="2408630707" sldId="357"/>
            <ac:spMk id="8" creationId="{4350CC9F-6432-91B5-92BA-72E984C57E4E}"/>
          </ac:spMkLst>
        </pc:spChg>
        <pc:spChg chg="add mod">
          <ac:chgData name="Andy hu" userId="a299239e82002342" providerId="LiveId" clId="{4F09172F-F71A-4788-9BD5-0E1991C094C0}" dt="2024-06-20T00:10:01.282" v="255" actId="1076"/>
          <ac:spMkLst>
            <pc:docMk/>
            <pc:sldMk cId="2408630707" sldId="357"/>
            <ac:spMk id="12" creationId="{E981BA50-F5C1-8E82-C4E0-3762E8CE5A2B}"/>
          </ac:spMkLst>
        </pc:spChg>
        <pc:spChg chg="add del mod">
          <ac:chgData name="Andy hu" userId="a299239e82002342" providerId="LiveId" clId="{4F09172F-F71A-4788-9BD5-0E1991C094C0}" dt="2024-06-20T00:33:07.365" v="511" actId="478"/>
          <ac:spMkLst>
            <pc:docMk/>
            <pc:sldMk cId="2408630707" sldId="357"/>
            <ac:spMk id="13" creationId="{E7D557E0-3E28-A2C2-08AA-9F4D4F011A8E}"/>
          </ac:spMkLst>
        </pc:spChg>
        <pc:spChg chg="add del mod">
          <ac:chgData name="Andy hu" userId="a299239e82002342" providerId="LiveId" clId="{4F09172F-F71A-4788-9BD5-0E1991C094C0}" dt="2024-06-20T00:33:02.240" v="510" actId="478"/>
          <ac:spMkLst>
            <pc:docMk/>
            <pc:sldMk cId="2408630707" sldId="357"/>
            <ac:spMk id="14" creationId="{ABC5BF39-C4E8-23B2-A70C-0281684E908B}"/>
          </ac:spMkLst>
        </pc:spChg>
        <pc:spChg chg="add del mod">
          <ac:chgData name="Andy hu" userId="a299239e82002342" providerId="LiveId" clId="{4F09172F-F71A-4788-9BD5-0E1991C094C0}" dt="2024-06-20T00:33:24.840" v="517" actId="478"/>
          <ac:spMkLst>
            <pc:docMk/>
            <pc:sldMk cId="2408630707" sldId="357"/>
            <ac:spMk id="15" creationId="{61BC66E1-CBBF-BC9A-8B82-C725F3A1F945}"/>
          </ac:spMkLst>
        </pc:spChg>
        <pc:spChg chg="mod">
          <ac:chgData name="Andy hu" userId="a299239e82002342" providerId="LiveId" clId="{4F09172F-F71A-4788-9BD5-0E1991C094C0}" dt="2024-06-20T00:17:44.674" v="322" actId="1076"/>
          <ac:spMkLst>
            <pc:docMk/>
            <pc:sldMk cId="2408630707" sldId="357"/>
            <ac:spMk id="17" creationId="{CB647AC7-BEA0-B003-4668-C726B439EAE3}"/>
          </ac:spMkLst>
        </pc:spChg>
        <pc:spChg chg="add mod">
          <ac:chgData name="Andy hu" userId="a299239e82002342" providerId="LiveId" clId="{4F09172F-F71A-4788-9BD5-0E1991C094C0}" dt="2024-06-20T00:06:47.721" v="202" actId="14100"/>
          <ac:spMkLst>
            <pc:docMk/>
            <pc:sldMk cId="2408630707" sldId="357"/>
            <ac:spMk id="18" creationId="{EC947E2A-5BED-E9CE-1492-15C0C8DCA575}"/>
          </ac:spMkLst>
        </pc:spChg>
        <pc:spChg chg="add mod">
          <ac:chgData name="Andy hu" userId="a299239e82002342" providerId="LiveId" clId="{4F09172F-F71A-4788-9BD5-0E1991C094C0}" dt="2024-06-20T00:05:33.597" v="166" actId="14100"/>
          <ac:spMkLst>
            <pc:docMk/>
            <pc:sldMk cId="2408630707" sldId="357"/>
            <ac:spMk id="19" creationId="{D92D3CDA-51AD-1DFD-A8D4-C49700B953AD}"/>
          </ac:spMkLst>
        </pc:spChg>
        <pc:spChg chg="add mod">
          <ac:chgData name="Andy hu" userId="a299239e82002342" providerId="LiveId" clId="{4F09172F-F71A-4788-9BD5-0E1991C094C0}" dt="2024-06-20T00:06:40.157" v="199" actId="14100"/>
          <ac:spMkLst>
            <pc:docMk/>
            <pc:sldMk cId="2408630707" sldId="357"/>
            <ac:spMk id="20" creationId="{ECB67E00-8EF5-6DFF-8CF5-7E0D7F1F255E}"/>
          </ac:spMkLst>
        </pc:spChg>
        <pc:spChg chg="add del mod">
          <ac:chgData name="Andy hu" userId="a299239e82002342" providerId="LiveId" clId="{4F09172F-F71A-4788-9BD5-0E1991C094C0}" dt="2024-06-20T00:40:19.834" v="535" actId="478"/>
          <ac:spMkLst>
            <pc:docMk/>
            <pc:sldMk cId="2408630707" sldId="357"/>
            <ac:spMk id="21" creationId="{E67E342F-D35B-5EEC-741E-63476EDDF67D}"/>
          </ac:spMkLst>
        </pc:spChg>
        <pc:spChg chg="add mod">
          <ac:chgData name="Andy hu" userId="a299239e82002342" providerId="LiveId" clId="{4F09172F-F71A-4788-9BD5-0E1991C094C0}" dt="2024-06-20T00:26:58.191" v="438"/>
          <ac:spMkLst>
            <pc:docMk/>
            <pc:sldMk cId="2408630707" sldId="357"/>
            <ac:spMk id="22" creationId="{58770064-8F49-5822-C562-3EB9CAD272DF}"/>
          </ac:spMkLst>
        </pc:spChg>
        <pc:spChg chg="add mod">
          <ac:chgData name="Andy hu" userId="a299239e82002342" providerId="LiveId" clId="{4F09172F-F71A-4788-9BD5-0E1991C094C0}" dt="2024-06-20T00:26:58.191" v="438"/>
          <ac:spMkLst>
            <pc:docMk/>
            <pc:sldMk cId="2408630707" sldId="357"/>
            <ac:spMk id="23" creationId="{D0306807-99C2-65C1-A844-69C0BA70ABDC}"/>
          </ac:spMkLst>
        </pc:spChg>
        <pc:spChg chg="add mod">
          <ac:chgData name="Andy hu" userId="a299239e82002342" providerId="LiveId" clId="{4F09172F-F71A-4788-9BD5-0E1991C094C0}" dt="2024-06-20T00:27:08.760" v="439"/>
          <ac:spMkLst>
            <pc:docMk/>
            <pc:sldMk cId="2408630707" sldId="357"/>
            <ac:spMk id="24" creationId="{0B55CCF7-B4D8-243B-AF00-3AAABA36D8FE}"/>
          </ac:spMkLst>
        </pc:spChg>
        <pc:spChg chg="add mod">
          <ac:chgData name="Andy hu" userId="a299239e82002342" providerId="LiveId" clId="{4F09172F-F71A-4788-9BD5-0E1991C094C0}" dt="2024-06-20T00:27:08.760" v="439"/>
          <ac:spMkLst>
            <pc:docMk/>
            <pc:sldMk cId="2408630707" sldId="357"/>
            <ac:spMk id="25" creationId="{83F708BD-9BD7-9CA3-71BF-5947493DCF46}"/>
          </ac:spMkLst>
        </pc:spChg>
        <pc:spChg chg="add mod">
          <ac:chgData name="Andy hu" userId="a299239e82002342" providerId="LiveId" clId="{4F09172F-F71A-4788-9BD5-0E1991C094C0}" dt="2024-06-20T00:40:12.576" v="534" actId="207"/>
          <ac:spMkLst>
            <pc:docMk/>
            <pc:sldMk cId="2408630707" sldId="357"/>
            <ac:spMk id="26" creationId="{1605C2EF-ADEB-FD75-CA2F-405B7EFA260E}"/>
          </ac:spMkLst>
        </pc:spChg>
        <pc:spChg chg="add mod">
          <ac:chgData name="Andy hu" userId="a299239e82002342" providerId="LiveId" clId="{4F09172F-F71A-4788-9BD5-0E1991C094C0}" dt="2024-06-20T00:40:05.824" v="533" actId="207"/>
          <ac:spMkLst>
            <pc:docMk/>
            <pc:sldMk cId="2408630707" sldId="357"/>
            <ac:spMk id="27" creationId="{B9E61F28-6FDC-2973-1BBD-1211DE886537}"/>
          </ac:spMkLst>
        </pc:spChg>
        <pc:picChg chg="mod">
          <ac:chgData name="Andy hu" userId="a299239e82002342" providerId="LiveId" clId="{4F09172F-F71A-4788-9BD5-0E1991C094C0}" dt="2024-06-20T00:33:18.265" v="514" actId="1076"/>
          <ac:picMkLst>
            <pc:docMk/>
            <pc:sldMk cId="2408630707" sldId="357"/>
            <ac:picMk id="9" creationId="{D47E1EFE-CFBF-C9BE-1F4B-A1C97B0F0EAA}"/>
          </ac:picMkLst>
        </pc:picChg>
      </pc:sldChg>
      <pc:sldChg chg="addSp delSp modSp add mod">
        <pc:chgData name="Andy hu" userId="a299239e82002342" providerId="LiveId" clId="{4F09172F-F71A-4788-9BD5-0E1991C094C0}" dt="2024-06-20T00:58:43.052" v="635" actId="478"/>
        <pc:sldMkLst>
          <pc:docMk/>
          <pc:sldMk cId="4249552235" sldId="358"/>
        </pc:sldMkLst>
        <pc:spChg chg="add mod">
          <ac:chgData name="Andy hu" userId="a299239e82002342" providerId="LiveId" clId="{4F09172F-F71A-4788-9BD5-0E1991C094C0}" dt="2024-06-20T00:23:10.075" v="367"/>
          <ac:spMkLst>
            <pc:docMk/>
            <pc:sldMk cId="4249552235" sldId="358"/>
            <ac:spMk id="4" creationId="{2A094FDD-DF5A-067B-FAD8-58F9508FE1E2}"/>
          </ac:spMkLst>
        </pc:spChg>
        <pc:spChg chg="add mod">
          <ac:chgData name="Andy hu" userId="a299239e82002342" providerId="LiveId" clId="{4F09172F-F71A-4788-9BD5-0E1991C094C0}" dt="2024-06-20T00:23:10.075" v="367"/>
          <ac:spMkLst>
            <pc:docMk/>
            <pc:sldMk cId="4249552235" sldId="358"/>
            <ac:spMk id="6" creationId="{A15690BE-A6E3-47F8-3675-236CF4C56F42}"/>
          </ac:spMkLst>
        </pc:spChg>
        <pc:spChg chg="del mod">
          <ac:chgData name="Andy hu" userId="a299239e82002342" providerId="LiveId" clId="{4F09172F-F71A-4788-9BD5-0E1991C094C0}" dt="2024-06-20T00:41:21.280" v="561" actId="478"/>
          <ac:spMkLst>
            <pc:docMk/>
            <pc:sldMk cId="4249552235" sldId="358"/>
            <ac:spMk id="7" creationId="{F4E4CBBD-307B-7F3D-392E-644F1B6268C0}"/>
          </ac:spMkLst>
        </pc:spChg>
        <pc:spChg chg="del mod">
          <ac:chgData name="Andy hu" userId="a299239e82002342" providerId="LiveId" clId="{4F09172F-F71A-4788-9BD5-0E1991C094C0}" dt="2024-06-20T00:41:27.552" v="563" actId="478"/>
          <ac:spMkLst>
            <pc:docMk/>
            <pc:sldMk cId="4249552235" sldId="358"/>
            <ac:spMk id="8" creationId="{4350CC9F-6432-91B5-92BA-72E984C57E4E}"/>
          </ac:spMkLst>
        </pc:spChg>
        <pc:spChg chg="del">
          <ac:chgData name="Andy hu" userId="a299239e82002342" providerId="LiveId" clId="{4F09172F-F71A-4788-9BD5-0E1991C094C0}" dt="2024-06-20T00:58:43.052" v="635" actId="478"/>
          <ac:spMkLst>
            <pc:docMk/>
            <pc:sldMk cId="4249552235" sldId="358"/>
            <ac:spMk id="12" creationId="{E981BA50-F5C1-8E82-C4E0-3762E8CE5A2B}"/>
          </ac:spMkLst>
        </pc:spChg>
        <pc:spChg chg="del">
          <ac:chgData name="Andy hu" userId="a299239e82002342" providerId="LiveId" clId="{4F09172F-F71A-4788-9BD5-0E1991C094C0}" dt="2024-06-20T00:40:39.253" v="538" actId="478"/>
          <ac:spMkLst>
            <pc:docMk/>
            <pc:sldMk cId="4249552235" sldId="358"/>
            <ac:spMk id="13" creationId="{E7D557E0-3E28-A2C2-08AA-9F4D4F011A8E}"/>
          </ac:spMkLst>
        </pc:spChg>
        <pc:spChg chg="del">
          <ac:chgData name="Andy hu" userId="a299239e82002342" providerId="LiveId" clId="{4F09172F-F71A-4788-9BD5-0E1991C094C0}" dt="2024-06-20T00:40:38.534" v="537" actId="478"/>
          <ac:spMkLst>
            <pc:docMk/>
            <pc:sldMk cId="4249552235" sldId="358"/>
            <ac:spMk id="14" creationId="{ABC5BF39-C4E8-23B2-A70C-0281684E908B}"/>
          </ac:spMkLst>
        </pc:spChg>
        <pc:spChg chg="add del mod">
          <ac:chgData name="Andy hu" userId="a299239e82002342" providerId="LiveId" clId="{4F09172F-F71A-4788-9BD5-0E1991C094C0}" dt="2024-06-20T00:40:41.821" v="541" actId="478"/>
          <ac:spMkLst>
            <pc:docMk/>
            <pc:sldMk cId="4249552235" sldId="358"/>
            <ac:spMk id="15" creationId="{3A6A8A67-2C58-8E0F-430F-E9B713F7F51A}"/>
          </ac:spMkLst>
        </pc:spChg>
        <pc:spChg chg="del">
          <ac:chgData name="Andy hu" userId="a299239e82002342" providerId="LiveId" clId="{4F09172F-F71A-4788-9BD5-0E1991C094C0}" dt="2024-06-20T00:20:26.645" v="328" actId="478"/>
          <ac:spMkLst>
            <pc:docMk/>
            <pc:sldMk cId="4249552235" sldId="358"/>
            <ac:spMk id="16" creationId="{09B5A2D8-9DFD-2C43-BE2E-FC7B10B8F632}"/>
          </ac:spMkLst>
        </pc:spChg>
        <pc:spChg chg="del">
          <ac:chgData name="Andy hu" userId="a299239e82002342" providerId="LiveId" clId="{4F09172F-F71A-4788-9BD5-0E1991C094C0}" dt="2024-06-20T00:20:25.786" v="327" actId="478"/>
          <ac:spMkLst>
            <pc:docMk/>
            <pc:sldMk cId="4249552235" sldId="358"/>
            <ac:spMk id="17" creationId="{CB647AC7-BEA0-B003-4668-C726B439EAE3}"/>
          </ac:spMkLst>
        </pc:spChg>
        <pc:spChg chg="del mod">
          <ac:chgData name="Andy hu" userId="a299239e82002342" providerId="LiveId" clId="{4F09172F-F71A-4788-9BD5-0E1991C094C0}" dt="2024-06-20T00:41:01.754" v="549" actId="478"/>
          <ac:spMkLst>
            <pc:docMk/>
            <pc:sldMk cId="4249552235" sldId="358"/>
            <ac:spMk id="18" creationId="{EC947E2A-5BED-E9CE-1492-15C0C8DCA575}"/>
          </ac:spMkLst>
        </pc:spChg>
        <pc:spChg chg="del">
          <ac:chgData name="Andy hu" userId="a299239e82002342" providerId="LiveId" clId="{4F09172F-F71A-4788-9BD5-0E1991C094C0}" dt="2024-06-20T00:23:59.371" v="374" actId="478"/>
          <ac:spMkLst>
            <pc:docMk/>
            <pc:sldMk cId="4249552235" sldId="358"/>
            <ac:spMk id="19" creationId="{D92D3CDA-51AD-1DFD-A8D4-C49700B953AD}"/>
          </ac:spMkLst>
        </pc:spChg>
        <pc:spChg chg="del">
          <ac:chgData name="Andy hu" userId="a299239e82002342" providerId="LiveId" clId="{4F09172F-F71A-4788-9BD5-0E1991C094C0}" dt="2024-06-20T00:23:58.584" v="373" actId="478"/>
          <ac:spMkLst>
            <pc:docMk/>
            <pc:sldMk cId="4249552235" sldId="358"/>
            <ac:spMk id="20" creationId="{ECB67E00-8EF5-6DFF-8CF5-7E0D7F1F255E}"/>
          </ac:spMkLst>
        </pc:spChg>
        <pc:spChg chg="add del mod">
          <ac:chgData name="Andy hu" userId="a299239e82002342" providerId="LiveId" clId="{4F09172F-F71A-4788-9BD5-0E1991C094C0}" dt="2024-06-20T00:40:41.306" v="540" actId="478"/>
          <ac:spMkLst>
            <pc:docMk/>
            <pc:sldMk cId="4249552235" sldId="358"/>
            <ac:spMk id="21" creationId="{33BCA3AE-F2B5-D2E0-2532-0A5D868BAB0B}"/>
          </ac:spMkLst>
        </pc:spChg>
        <pc:spChg chg="add del mod">
          <ac:chgData name="Andy hu" userId="a299239e82002342" providerId="LiveId" clId="{4F09172F-F71A-4788-9BD5-0E1991C094C0}" dt="2024-06-20T00:41:28.257" v="564" actId="478"/>
          <ac:spMkLst>
            <pc:docMk/>
            <pc:sldMk cId="4249552235" sldId="358"/>
            <ac:spMk id="22" creationId="{0B743623-0AF4-0F49-C557-A964651FD8ED}"/>
          </ac:spMkLst>
        </pc:spChg>
        <pc:spChg chg="add mod">
          <ac:chgData name="Andy hu" userId="a299239e82002342" providerId="LiveId" clId="{4F09172F-F71A-4788-9BD5-0E1991C094C0}" dt="2024-06-20T00:26:02.793" v="406" actId="14100"/>
          <ac:spMkLst>
            <pc:docMk/>
            <pc:sldMk cId="4249552235" sldId="358"/>
            <ac:spMk id="23" creationId="{0DA067B8-3AB9-4E09-DBE2-BBCE4ECD5AE8}"/>
          </ac:spMkLst>
        </pc:spChg>
        <pc:spChg chg="add mod">
          <ac:chgData name="Andy hu" userId="a299239e82002342" providerId="LiveId" clId="{4F09172F-F71A-4788-9BD5-0E1991C094C0}" dt="2024-06-20T00:26:21.849" v="419" actId="20577"/>
          <ac:spMkLst>
            <pc:docMk/>
            <pc:sldMk cId="4249552235" sldId="358"/>
            <ac:spMk id="24" creationId="{A977ABF6-EA1C-DA48-37EE-EF40C5E5FDCF}"/>
          </ac:spMkLst>
        </pc:spChg>
        <pc:spChg chg="add mod">
          <ac:chgData name="Andy hu" userId="a299239e82002342" providerId="LiveId" clId="{4F09172F-F71A-4788-9BD5-0E1991C094C0}" dt="2024-06-20T00:40:33.793" v="536"/>
          <ac:spMkLst>
            <pc:docMk/>
            <pc:sldMk cId="4249552235" sldId="358"/>
            <ac:spMk id="25" creationId="{D80C35B7-160C-7595-57CC-EDEEBF6FC061}"/>
          </ac:spMkLst>
        </pc:spChg>
        <pc:spChg chg="add mod">
          <ac:chgData name="Andy hu" userId="a299239e82002342" providerId="LiveId" clId="{4F09172F-F71A-4788-9BD5-0E1991C094C0}" dt="2024-06-20T00:40:33.793" v="536"/>
          <ac:spMkLst>
            <pc:docMk/>
            <pc:sldMk cId="4249552235" sldId="358"/>
            <ac:spMk id="26" creationId="{EEEBC7F4-8D8C-5366-F8A4-5FC8AD9DED95}"/>
          </ac:spMkLst>
        </pc:spChg>
        <pc:spChg chg="add mod">
          <ac:chgData name="Andy hu" userId="a299239e82002342" providerId="LiveId" clId="{4F09172F-F71A-4788-9BD5-0E1991C094C0}" dt="2024-06-20T00:40:43.574" v="542"/>
          <ac:spMkLst>
            <pc:docMk/>
            <pc:sldMk cId="4249552235" sldId="358"/>
            <ac:spMk id="27" creationId="{6C1CBBA8-8C5C-C322-CF54-065D307E2345}"/>
          </ac:spMkLst>
        </pc:spChg>
        <pc:spChg chg="add mod">
          <ac:chgData name="Andy hu" userId="a299239e82002342" providerId="LiveId" clId="{4F09172F-F71A-4788-9BD5-0E1991C094C0}" dt="2024-06-20T00:41:06.204" v="553" actId="1076"/>
          <ac:spMkLst>
            <pc:docMk/>
            <pc:sldMk cId="4249552235" sldId="358"/>
            <ac:spMk id="28" creationId="{05B3EF9E-8DD6-206C-0055-DD61FC271616}"/>
          </ac:spMkLst>
        </pc:spChg>
        <pc:spChg chg="add mod">
          <ac:chgData name="Andy hu" userId="a299239e82002342" providerId="LiveId" clId="{4F09172F-F71A-4788-9BD5-0E1991C094C0}" dt="2024-06-20T00:43:16.278" v="578" actId="14100"/>
          <ac:spMkLst>
            <pc:docMk/>
            <pc:sldMk cId="4249552235" sldId="358"/>
            <ac:spMk id="29" creationId="{BD51860E-2EEA-D14D-D5DD-FB0A2157A17D}"/>
          </ac:spMkLst>
        </pc:spChg>
        <pc:spChg chg="add mod">
          <ac:chgData name="Andy hu" userId="a299239e82002342" providerId="LiveId" clId="{4F09172F-F71A-4788-9BD5-0E1991C094C0}" dt="2024-06-20T00:43:20.593" v="580" actId="14100"/>
          <ac:spMkLst>
            <pc:docMk/>
            <pc:sldMk cId="4249552235" sldId="358"/>
            <ac:spMk id="30" creationId="{0E5AF9F7-9F74-F66A-276A-3966A7F2DA33}"/>
          </ac:spMkLst>
        </pc:spChg>
        <pc:picChg chg="add mod">
          <ac:chgData name="Andy hu" userId="a299239e82002342" providerId="LiveId" clId="{4F09172F-F71A-4788-9BD5-0E1991C094C0}" dt="2024-06-20T00:23:10.075" v="367"/>
          <ac:picMkLst>
            <pc:docMk/>
            <pc:sldMk cId="4249552235" sldId="358"/>
            <ac:picMk id="3" creationId="{B3D35661-96EB-2F12-F439-9B90DA8F8B55}"/>
          </ac:picMkLst>
        </pc:picChg>
        <pc:picChg chg="add del mod">
          <ac:chgData name="Andy hu" userId="a299239e82002342" providerId="LiveId" clId="{4F09172F-F71A-4788-9BD5-0E1991C094C0}" dt="2024-06-20T00:40:59.922" v="548" actId="478"/>
          <ac:picMkLst>
            <pc:docMk/>
            <pc:sldMk cId="4249552235" sldId="358"/>
            <ac:picMk id="9" creationId="{D47E1EFE-CFBF-C9BE-1F4B-A1C97B0F0EAA}"/>
          </ac:picMkLst>
        </pc:picChg>
      </pc:sldChg>
      <pc:sldChg chg="addSp modSp add del mod">
        <pc:chgData name="Andy hu" userId="a299239e82002342" providerId="LiveId" clId="{4F09172F-F71A-4788-9BD5-0E1991C094C0}" dt="2024-06-20T00:43:33.472" v="582" actId="47"/>
        <pc:sldMkLst>
          <pc:docMk/>
          <pc:sldMk cId="1220380901" sldId="359"/>
        </pc:sldMkLst>
        <pc:spChg chg="add mod">
          <ac:chgData name="Andy hu" userId="a299239e82002342" providerId="LiveId" clId="{4F09172F-F71A-4788-9BD5-0E1991C094C0}" dt="2024-06-20T00:30:16.198" v="470" actId="20577"/>
          <ac:spMkLst>
            <pc:docMk/>
            <pc:sldMk cId="1220380901" sldId="359"/>
            <ac:spMk id="3" creationId="{425B2E91-CEC9-A2CC-DDD0-42393D48B237}"/>
          </ac:spMkLst>
        </pc:spChg>
        <pc:picChg chg="mod">
          <ac:chgData name="Andy hu" userId="a299239e82002342" providerId="LiveId" clId="{4F09172F-F71A-4788-9BD5-0E1991C094C0}" dt="2024-06-20T00:29:45.617" v="456" actId="1076"/>
          <ac:picMkLst>
            <pc:docMk/>
            <pc:sldMk cId="1220380901" sldId="359"/>
            <ac:picMk id="9" creationId="{D47E1EFE-CFBF-C9BE-1F4B-A1C97B0F0EAA}"/>
          </ac:picMkLst>
        </pc:picChg>
      </pc:sldChg>
      <pc:sldChg chg="addSp delSp modSp add mod">
        <pc:chgData name="Andy hu" userId="a299239e82002342" providerId="LiveId" clId="{4F09172F-F71A-4788-9BD5-0E1991C094C0}" dt="2024-06-20T00:58:49.115" v="636" actId="478"/>
        <pc:sldMkLst>
          <pc:docMk/>
          <pc:sldMk cId="3293462941" sldId="360"/>
        </pc:sldMkLst>
        <pc:spChg chg="add mod">
          <ac:chgData name="Andy hu" userId="a299239e82002342" providerId="LiveId" clId="{4F09172F-F71A-4788-9BD5-0E1991C094C0}" dt="2024-06-20T00:44:37.734" v="604" actId="14100"/>
          <ac:spMkLst>
            <pc:docMk/>
            <pc:sldMk cId="3293462941" sldId="360"/>
            <ac:spMk id="3" creationId="{25671A2A-676F-4532-E184-BF335861503F}"/>
          </ac:spMkLst>
        </pc:spChg>
        <pc:spChg chg="del">
          <ac:chgData name="Andy hu" userId="a299239e82002342" providerId="LiveId" clId="{4F09172F-F71A-4788-9BD5-0E1991C094C0}" dt="2024-06-20T00:58:49.115" v="636" actId="478"/>
          <ac:spMkLst>
            <pc:docMk/>
            <pc:sldMk cId="3293462941" sldId="360"/>
            <ac:spMk id="12" creationId="{E981BA50-F5C1-8E82-C4E0-3762E8CE5A2B}"/>
          </ac:spMkLst>
        </pc:spChg>
        <pc:spChg chg="mod">
          <ac:chgData name="Andy hu" userId="a299239e82002342" providerId="LiveId" clId="{4F09172F-F71A-4788-9BD5-0E1991C094C0}" dt="2024-06-20T00:44:40.023" v="605" actId="14100"/>
          <ac:spMkLst>
            <pc:docMk/>
            <pc:sldMk cId="3293462941" sldId="360"/>
            <ac:spMk id="30" creationId="{0E5AF9F7-9F74-F66A-276A-3966A7F2DA33}"/>
          </ac:spMkLst>
        </pc:spChg>
        <pc:picChg chg="mod">
          <ac:chgData name="Andy hu" userId="a299239e82002342" providerId="LiveId" clId="{4F09172F-F71A-4788-9BD5-0E1991C094C0}" dt="2024-06-20T00:43:59.338" v="585" actId="1076"/>
          <ac:picMkLst>
            <pc:docMk/>
            <pc:sldMk cId="3293462941" sldId="360"/>
            <ac:picMk id="9" creationId="{D47E1EFE-CFBF-C9BE-1F4B-A1C97B0F0EAA}"/>
          </ac:picMkLst>
        </pc:picChg>
      </pc:sldChg>
      <pc:sldChg chg="addSp delSp modSp add mod">
        <pc:chgData name="Andy hu" userId="a299239e82002342" providerId="LiveId" clId="{4F09172F-F71A-4788-9BD5-0E1991C094C0}" dt="2024-06-20T00:45:58.804" v="634" actId="20577"/>
        <pc:sldMkLst>
          <pc:docMk/>
          <pc:sldMk cId="3624928394" sldId="361"/>
        </pc:sldMkLst>
        <pc:spChg chg="mod">
          <ac:chgData name="Andy hu" userId="a299239e82002342" providerId="LiveId" clId="{4F09172F-F71A-4788-9BD5-0E1991C094C0}" dt="2024-06-20T00:45:58.804" v="634" actId="20577"/>
          <ac:spMkLst>
            <pc:docMk/>
            <pc:sldMk cId="3624928394" sldId="361"/>
            <ac:spMk id="2" creationId="{D8B04587-B648-1D97-BD0F-D6DD91909CA8}"/>
          </ac:spMkLst>
        </pc:spChg>
        <pc:spChg chg="add mod">
          <ac:chgData name="Andy hu" userId="a299239e82002342" providerId="LiveId" clId="{4F09172F-F71A-4788-9BD5-0E1991C094C0}" dt="2024-06-20T00:45:46.690" v="619" actId="14100"/>
          <ac:spMkLst>
            <pc:docMk/>
            <pc:sldMk cId="3624928394" sldId="361"/>
            <ac:spMk id="4" creationId="{ED17E473-E08A-3ACA-E263-A74E7B8BE47E}"/>
          </ac:spMkLst>
        </pc:spChg>
        <pc:spChg chg="del">
          <ac:chgData name="Andy hu" userId="a299239e82002342" providerId="LiveId" clId="{4F09172F-F71A-4788-9BD5-0E1991C094C0}" dt="2024-06-20T00:45:32.736" v="614" actId="478"/>
          <ac:spMkLst>
            <pc:docMk/>
            <pc:sldMk cId="3624928394" sldId="361"/>
            <ac:spMk id="23" creationId="{0DA067B8-3AB9-4E09-DBE2-BBCE4ECD5AE8}"/>
          </ac:spMkLst>
        </pc:spChg>
        <pc:spChg chg="del mod">
          <ac:chgData name="Andy hu" userId="a299239e82002342" providerId="LiveId" clId="{4F09172F-F71A-4788-9BD5-0E1991C094C0}" dt="2024-06-20T00:45:30.761" v="613" actId="478"/>
          <ac:spMkLst>
            <pc:docMk/>
            <pc:sldMk cId="3624928394" sldId="361"/>
            <ac:spMk id="24" creationId="{A977ABF6-EA1C-DA48-37EE-EF40C5E5FDCF}"/>
          </ac:spMkLst>
        </pc:spChg>
        <pc:spChg chg="del mod">
          <ac:chgData name="Andy hu" userId="a299239e82002342" providerId="LiveId" clId="{4F09172F-F71A-4788-9BD5-0E1991C094C0}" dt="2024-06-20T00:45:24.012" v="610" actId="478"/>
          <ac:spMkLst>
            <pc:docMk/>
            <pc:sldMk cId="3624928394" sldId="361"/>
            <ac:spMk id="27" creationId="{6C1CBBA8-8C5C-C322-CF54-065D307E2345}"/>
          </ac:spMkLst>
        </pc:spChg>
        <pc:spChg chg="del">
          <ac:chgData name="Andy hu" userId="a299239e82002342" providerId="LiveId" clId="{4F09172F-F71A-4788-9BD5-0E1991C094C0}" dt="2024-06-20T00:45:24.633" v="611" actId="478"/>
          <ac:spMkLst>
            <pc:docMk/>
            <pc:sldMk cId="3624928394" sldId="361"/>
            <ac:spMk id="28" creationId="{05B3EF9E-8DD6-206C-0055-DD61FC271616}"/>
          </ac:spMkLst>
        </pc:spChg>
        <pc:spChg chg="del">
          <ac:chgData name="Andy hu" userId="a299239e82002342" providerId="LiveId" clId="{4F09172F-F71A-4788-9BD5-0E1991C094C0}" dt="2024-06-20T00:45:22.014" v="608" actId="478"/>
          <ac:spMkLst>
            <pc:docMk/>
            <pc:sldMk cId="3624928394" sldId="361"/>
            <ac:spMk id="29" creationId="{BD51860E-2EEA-D14D-D5DD-FB0A2157A17D}"/>
          </ac:spMkLst>
        </pc:spChg>
        <pc:spChg chg="del">
          <ac:chgData name="Andy hu" userId="a299239e82002342" providerId="LiveId" clId="{4F09172F-F71A-4788-9BD5-0E1991C094C0}" dt="2024-06-20T00:45:21.410" v="607" actId="478"/>
          <ac:spMkLst>
            <pc:docMk/>
            <pc:sldMk cId="3624928394" sldId="361"/>
            <ac:spMk id="30" creationId="{0E5AF9F7-9F74-F66A-276A-3966A7F2DA33}"/>
          </ac:spMkLst>
        </pc:spChg>
      </pc:sldChg>
      <pc:sldChg chg="addSp delSp modSp add mod">
        <pc:chgData name="Andy hu" userId="a299239e82002342" providerId="LiveId" clId="{4F09172F-F71A-4788-9BD5-0E1991C094C0}" dt="2024-06-20T01:07:08.952" v="678" actId="207"/>
        <pc:sldMkLst>
          <pc:docMk/>
          <pc:sldMk cId="1909767122" sldId="362"/>
        </pc:sldMkLst>
        <pc:spChg chg="del">
          <ac:chgData name="Andy hu" userId="a299239e82002342" providerId="LiveId" clId="{4F09172F-F71A-4788-9BD5-0E1991C094C0}" dt="2024-06-20T01:06:16.598" v="639" actId="478"/>
          <ac:spMkLst>
            <pc:docMk/>
            <pc:sldMk cId="1909767122" sldId="362"/>
            <ac:spMk id="3" creationId="{25671A2A-676F-4532-E184-BF335861503F}"/>
          </ac:spMkLst>
        </pc:spChg>
        <pc:spChg chg="del">
          <ac:chgData name="Andy hu" userId="a299239e82002342" providerId="LiveId" clId="{4F09172F-F71A-4788-9BD5-0E1991C094C0}" dt="2024-06-20T01:06:16.001" v="638" actId="478"/>
          <ac:spMkLst>
            <pc:docMk/>
            <pc:sldMk cId="1909767122" sldId="362"/>
            <ac:spMk id="4" creationId="{ED17E473-E08A-3ACA-E263-A74E7B8BE47E}"/>
          </ac:spMkLst>
        </pc:spChg>
        <pc:spChg chg="add mod">
          <ac:chgData name="Andy hu" userId="a299239e82002342" providerId="LiveId" clId="{4F09172F-F71A-4788-9BD5-0E1991C094C0}" dt="2024-06-20T01:07:08.952" v="678" actId="207"/>
          <ac:spMkLst>
            <pc:docMk/>
            <pc:sldMk cId="1909767122" sldId="362"/>
            <ac:spMk id="6" creationId="{1A05C782-B1D7-EE7F-E826-39D98E2BC5FE}"/>
          </ac:spMkLst>
        </pc:spChg>
        <pc:picChg chg="mod">
          <ac:chgData name="Andy hu" userId="a299239e82002342" providerId="LiveId" clId="{4F09172F-F71A-4788-9BD5-0E1991C094C0}" dt="2024-06-20T01:06:41.255" v="654" actId="1076"/>
          <ac:picMkLst>
            <pc:docMk/>
            <pc:sldMk cId="1909767122" sldId="362"/>
            <ac:picMk id="9" creationId="{D47E1EFE-CFBF-C9BE-1F4B-A1C97B0F0EAA}"/>
          </ac:picMkLst>
        </pc:picChg>
      </pc:sldChg>
      <pc:sldChg chg="modSp add del mod">
        <pc:chgData name="Andy hu" userId="a299239e82002342" providerId="LiveId" clId="{4F09172F-F71A-4788-9BD5-0E1991C094C0}" dt="2024-06-20T01:11:22.242" v="710" actId="47"/>
        <pc:sldMkLst>
          <pc:docMk/>
          <pc:sldMk cId="2524298351" sldId="363"/>
        </pc:sldMkLst>
        <pc:spChg chg="mod">
          <ac:chgData name="Andy hu" userId="a299239e82002342" providerId="LiveId" clId="{4F09172F-F71A-4788-9BD5-0E1991C094C0}" dt="2024-06-20T01:07:40.133" v="687" actId="20577"/>
          <ac:spMkLst>
            <pc:docMk/>
            <pc:sldMk cId="2524298351" sldId="363"/>
            <ac:spMk id="10" creationId="{F8CEC7AB-BD41-07E1-4101-E650189365CF}"/>
          </ac:spMkLst>
        </pc:spChg>
      </pc:sldChg>
      <pc:sldChg chg="modSp add mod ord">
        <pc:chgData name="Andy hu" userId="a299239e82002342" providerId="LiveId" clId="{4F09172F-F71A-4788-9BD5-0E1991C094C0}" dt="2024-06-20T01:12:21.586" v="759" actId="14100"/>
        <pc:sldMkLst>
          <pc:docMk/>
          <pc:sldMk cId="3866893155" sldId="364"/>
        </pc:sldMkLst>
        <pc:spChg chg="mod">
          <ac:chgData name="Andy hu" userId="a299239e82002342" providerId="LiveId" clId="{4F09172F-F71A-4788-9BD5-0E1991C094C0}" dt="2024-06-20T01:11:35.608" v="727" actId="20577"/>
          <ac:spMkLst>
            <pc:docMk/>
            <pc:sldMk cId="3866893155" sldId="364"/>
            <ac:spMk id="10" creationId="{F8CEC7AB-BD41-07E1-4101-E650189365CF}"/>
          </ac:spMkLst>
        </pc:spChg>
        <pc:spChg chg="mod">
          <ac:chgData name="Andy hu" userId="a299239e82002342" providerId="LiveId" clId="{4F09172F-F71A-4788-9BD5-0E1991C094C0}" dt="2024-06-20T01:11:29.129" v="717" actId="20577"/>
          <ac:spMkLst>
            <pc:docMk/>
            <pc:sldMk cId="3866893155" sldId="364"/>
            <ac:spMk id="11" creationId="{76851651-A518-BF1D-3A8A-A16A940DFFA6}"/>
          </ac:spMkLst>
        </pc:spChg>
        <pc:spChg chg="mod">
          <ac:chgData name="Andy hu" userId="a299239e82002342" providerId="LiveId" clId="{4F09172F-F71A-4788-9BD5-0E1991C094C0}" dt="2024-06-20T01:12:21.586" v="759" actId="14100"/>
          <ac:spMkLst>
            <pc:docMk/>
            <pc:sldMk cId="3866893155" sldId="364"/>
            <ac:spMk id="22" creationId="{7577B100-8C6D-96A1-F8E7-84EAFDC047F8}"/>
          </ac:spMkLst>
        </pc:spChg>
      </pc:sldChg>
      <pc:sldChg chg="modSp new mod">
        <pc:chgData name="Andy hu" userId="a299239e82002342" providerId="LiveId" clId="{4F09172F-F71A-4788-9BD5-0E1991C094C0}" dt="2024-06-20T01:15:07.199" v="821" actId="20577"/>
        <pc:sldMkLst>
          <pc:docMk/>
          <pc:sldMk cId="599303636" sldId="365"/>
        </pc:sldMkLst>
        <pc:spChg chg="mod">
          <ac:chgData name="Andy hu" userId="a299239e82002342" providerId="LiveId" clId="{4F09172F-F71A-4788-9BD5-0E1991C094C0}" dt="2024-06-20T01:15:07.199" v="821" actId="20577"/>
          <ac:spMkLst>
            <pc:docMk/>
            <pc:sldMk cId="599303636" sldId="365"/>
            <ac:spMk id="2" creationId="{AE8ED901-511B-CCD3-FC41-EC7873342CBF}"/>
          </ac:spMkLst>
        </pc:spChg>
        <pc:spChg chg="mod">
          <ac:chgData name="Andy hu" userId="a299239e82002342" providerId="LiveId" clId="{4F09172F-F71A-4788-9BD5-0E1991C094C0}" dt="2024-06-20T01:15:05.349" v="820" actId="20577"/>
          <ac:spMkLst>
            <pc:docMk/>
            <pc:sldMk cId="599303636" sldId="365"/>
            <ac:spMk id="3" creationId="{983AF47D-EB76-00D9-16DD-28861EB76F44}"/>
          </ac:spMkLst>
        </pc:spChg>
      </pc:sldChg>
      <pc:sldChg chg="addSp delSp modSp add mod ord">
        <pc:chgData name="Andy hu" userId="a299239e82002342" providerId="LiveId" clId="{4F09172F-F71A-4788-9BD5-0E1991C094C0}" dt="2024-06-20T01:23:31.570" v="1009"/>
        <pc:sldMkLst>
          <pc:docMk/>
          <pc:sldMk cId="1596884388" sldId="366"/>
        </pc:sldMkLst>
        <pc:spChg chg="mod">
          <ac:chgData name="Andy hu" userId="a299239e82002342" providerId="LiveId" clId="{4F09172F-F71A-4788-9BD5-0E1991C094C0}" dt="2024-06-20T01:21:17.863" v="951" actId="14100"/>
          <ac:spMkLst>
            <pc:docMk/>
            <pc:sldMk cId="1596884388" sldId="366"/>
            <ac:spMk id="2" creationId="{D8B04587-B648-1D97-BD0F-D6DD91909CA8}"/>
          </ac:spMkLst>
        </pc:spChg>
        <pc:spChg chg="add mod">
          <ac:chgData name="Andy hu" userId="a299239e82002342" providerId="LiveId" clId="{4F09172F-F71A-4788-9BD5-0E1991C094C0}" dt="2024-06-20T01:20:25.679" v="935"/>
          <ac:spMkLst>
            <pc:docMk/>
            <pc:sldMk cId="1596884388" sldId="366"/>
            <ac:spMk id="3" creationId="{CB56C62B-5910-EDA6-4EEA-35CE30584FEA}"/>
          </ac:spMkLst>
        </pc:spChg>
        <pc:spChg chg="add del mod">
          <ac:chgData name="Andy hu" userId="a299239e82002342" providerId="LiveId" clId="{4F09172F-F71A-4788-9BD5-0E1991C094C0}" dt="2024-06-20T01:22:34.345" v="996" actId="478"/>
          <ac:spMkLst>
            <pc:docMk/>
            <pc:sldMk cId="1596884388" sldId="366"/>
            <ac:spMk id="4" creationId="{E5CE0CA9-EC56-B99C-E6B1-5363CB7D9DD6}"/>
          </ac:spMkLst>
        </pc:spChg>
        <pc:spChg chg="add del mod">
          <ac:chgData name="Andy hu" userId="a299239e82002342" providerId="LiveId" clId="{4F09172F-F71A-4788-9BD5-0E1991C094C0}" dt="2024-06-20T01:22:59.321" v="1005" actId="21"/>
          <ac:spMkLst>
            <pc:docMk/>
            <pc:sldMk cId="1596884388" sldId="366"/>
            <ac:spMk id="6" creationId="{2C114A7A-A0EB-9D67-D7B5-FE7397867A6A}"/>
          </ac:spMkLst>
        </pc:spChg>
        <pc:spChg chg="add mod">
          <ac:chgData name="Andy hu" userId="a299239e82002342" providerId="LiveId" clId="{4F09172F-F71A-4788-9BD5-0E1991C094C0}" dt="2024-06-20T01:23:31.570" v="1009"/>
          <ac:spMkLst>
            <pc:docMk/>
            <pc:sldMk cId="1596884388" sldId="366"/>
            <ac:spMk id="7" creationId="{D2088588-BA6A-7AB4-BCDB-24FC4BC7FA6A}"/>
          </ac:spMkLst>
        </pc:spChg>
        <pc:spChg chg="mod">
          <ac:chgData name="Andy hu" userId="a299239e82002342" providerId="LiveId" clId="{4F09172F-F71A-4788-9BD5-0E1991C094C0}" dt="2024-06-20T01:17:53.223" v="932" actId="20577"/>
          <ac:spMkLst>
            <pc:docMk/>
            <pc:sldMk cId="1596884388" sldId="366"/>
            <ac:spMk id="10" creationId="{F8CEC7AB-BD41-07E1-4101-E650189365CF}"/>
          </ac:spMkLst>
        </pc:spChg>
        <pc:spChg chg="mod">
          <ac:chgData name="Andy hu" userId="a299239e82002342" providerId="LiveId" clId="{4F09172F-F71A-4788-9BD5-0E1991C094C0}" dt="2024-06-20T01:17:50.547" v="924" actId="20577"/>
          <ac:spMkLst>
            <pc:docMk/>
            <pc:sldMk cId="1596884388" sldId="366"/>
            <ac:spMk id="11" creationId="{76851651-A518-BF1D-3A8A-A16A940DFFA6}"/>
          </ac:spMkLst>
        </pc:spChg>
        <pc:spChg chg="del">
          <ac:chgData name="Andy hu" userId="a299239e82002342" providerId="LiveId" clId="{4F09172F-F71A-4788-9BD5-0E1991C094C0}" dt="2024-06-20T01:21:02.087" v="946" actId="478"/>
          <ac:spMkLst>
            <pc:docMk/>
            <pc:sldMk cId="1596884388" sldId="366"/>
            <ac:spMk id="12" creationId="{E981BA50-F5C1-8E82-C4E0-3762E8CE5A2B}"/>
          </ac:spMkLst>
        </pc:spChg>
        <pc:spChg chg="del">
          <ac:chgData name="Andy hu" userId="a299239e82002342" providerId="LiveId" clId="{4F09172F-F71A-4788-9BD5-0E1991C094C0}" dt="2024-06-20T01:20:22.370" v="934" actId="478"/>
          <ac:spMkLst>
            <pc:docMk/>
            <pc:sldMk cId="1596884388" sldId="366"/>
            <ac:spMk id="16" creationId="{09B5A2D8-9DFD-2C43-BE2E-FC7B10B8F632}"/>
          </ac:spMkLst>
        </pc:spChg>
        <pc:spChg chg="del">
          <ac:chgData name="Andy hu" userId="a299239e82002342" providerId="LiveId" clId="{4F09172F-F71A-4788-9BD5-0E1991C094C0}" dt="2024-06-20T01:20:21.375" v="933" actId="478"/>
          <ac:spMkLst>
            <pc:docMk/>
            <pc:sldMk cId="1596884388" sldId="366"/>
            <ac:spMk id="17" creationId="{CB647AC7-BEA0-B003-4668-C726B439EAE3}"/>
          </ac:spMkLst>
        </pc:spChg>
        <pc:spChg chg="del">
          <ac:chgData name="Andy hu" userId="a299239e82002342" providerId="LiveId" clId="{4F09172F-F71A-4788-9BD5-0E1991C094C0}" dt="2024-06-20T01:21:29.397" v="959" actId="478"/>
          <ac:spMkLst>
            <pc:docMk/>
            <pc:sldMk cId="1596884388" sldId="366"/>
            <ac:spMk id="20" creationId="{ECB67E00-8EF5-6DFF-8CF5-7E0D7F1F255E}"/>
          </ac:spMkLst>
        </pc:spChg>
        <pc:spChg chg="add del mod">
          <ac:chgData name="Andy hu" userId="a299239e82002342" providerId="LiveId" clId="{4F09172F-F71A-4788-9BD5-0E1991C094C0}" dt="2024-06-20T01:21:32.423" v="961" actId="478"/>
          <ac:spMkLst>
            <pc:docMk/>
            <pc:sldMk cId="1596884388" sldId="366"/>
            <ac:spMk id="24" creationId="{0B55CCF7-B4D8-243B-AF00-3AAABA36D8FE}"/>
          </ac:spMkLst>
        </pc:spChg>
        <pc:spChg chg="del">
          <ac:chgData name="Andy hu" userId="a299239e82002342" providerId="LiveId" clId="{4F09172F-F71A-4788-9BD5-0E1991C094C0}" dt="2024-06-20T01:21:34.465" v="962" actId="478"/>
          <ac:spMkLst>
            <pc:docMk/>
            <pc:sldMk cId="1596884388" sldId="366"/>
            <ac:spMk id="25" creationId="{83F708BD-9BD7-9CA3-71BF-5947493DCF46}"/>
          </ac:spMkLst>
        </pc:spChg>
        <pc:spChg chg="mod">
          <ac:chgData name="Andy hu" userId="a299239e82002342" providerId="LiveId" clId="{4F09172F-F71A-4788-9BD5-0E1991C094C0}" dt="2024-06-20T01:20:55.522" v="945" actId="14100"/>
          <ac:spMkLst>
            <pc:docMk/>
            <pc:sldMk cId="1596884388" sldId="366"/>
            <ac:spMk id="26" creationId="{1605C2EF-ADEB-FD75-CA2F-405B7EFA260E}"/>
          </ac:spMkLst>
        </pc:spChg>
        <pc:spChg chg="mod">
          <ac:chgData name="Andy hu" userId="a299239e82002342" providerId="LiveId" clId="{4F09172F-F71A-4788-9BD5-0E1991C094C0}" dt="2024-06-20T01:20:32.658" v="937" actId="20577"/>
          <ac:spMkLst>
            <pc:docMk/>
            <pc:sldMk cId="1596884388" sldId="366"/>
            <ac:spMk id="27" creationId="{B9E61F28-6FDC-2973-1BBD-1211DE886537}"/>
          </ac:spMkLst>
        </pc:spChg>
        <pc:picChg chg="mod">
          <ac:chgData name="Andy hu" userId="a299239e82002342" providerId="LiveId" clId="{4F09172F-F71A-4788-9BD5-0E1991C094C0}" dt="2024-06-20T01:22:37.384" v="998" actId="1076"/>
          <ac:picMkLst>
            <pc:docMk/>
            <pc:sldMk cId="1596884388" sldId="366"/>
            <ac:picMk id="9" creationId="{D47E1EFE-CFBF-C9BE-1F4B-A1C97B0F0EAA}"/>
          </ac:picMkLst>
        </pc:picChg>
      </pc:sldChg>
      <pc:sldChg chg="modSp new mod">
        <pc:chgData name="Andy hu" userId="a299239e82002342" providerId="LiveId" clId="{4F09172F-F71A-4788-9BD5-0E1991C094C0}" dt="2024-06-20T01:15:15.737" v="834" actId="20577"/>
        <pc:sldMkLst>
          <pc:docMk/>
          <pc:sldMk cId="685080617" sldId="367"/>
        </pc:sldMkLst>
        <pc:spChg chg="mod">
          <ac:chgData name="Andy hu" userId="a299239e82002342" providerId="LiveId" clId="{4F09172F-F71A-4788-9BD5-0E1991C094C0}" dt="2024-06-20T01:15:12.037" v="822" actId="6549"/>
          <ac:spMkLst>
            <pc:docMk/>
            <pc:sldMk cId="685080617" sldId="367"/>
            <ac:spMk id="2" creationId="{13330EE1-F958-9CA2-0A7A-0AA2F7CF50BB}"/>
          </ac:spMkLst>
        </pc:spChg>
        <pc:spChg chg="mod">
          <ac:chgData name="Andy hu" userId="a299239e82002342" providerId="LiveId" clId="{4F09172F-F71A-4788-9BD5-0E1991C094C0}" dt="2024-06-20T01:15:15.737" v="834" actId="20577"/>
          <ac:spMkLst>
            <pc:docMk/>
            <pc:sldMk cId="685080617" sldId="367"/>
            <ac:spMk id="3" creationId="{0DE129E1-01A5-14DC-0DE9-A5238E5E4F79}"/>
          </ac:spMkLst>
        </pc:spChg>
      </pc:sldChg>
      <pc:sldChg chg="modSp new mod">
        <pc:chgData name="Andy hu" userId="a299239e82002342" providerId="LiveId" clId="{4F09172F-F71A-4788-9BD5-0E1991C094C0}" dt="2024-06-20T01:15:55.331" v="916" actId="20577"/>
        <pc:sldMkLst>
          <pc:docMk/>
          <pc:sldMk cId="2582672789" sldId="368"/>
        </pc:sldMkLst>
        <pc:spChg chg="mod">
          <ac:chgData name="Andy hu" userId="a299239e82002342" providerId="LiveId" clId="{4F09172F-F71A-4788-9BD5-0E1991C094C0}" dt="2024-06-20T01:15:39.662" v="865" actId="20577"/>
          <ac:spMkLst>
            <pc:docMk/>
            <pc:sldMk cId="2582672789" sldId="368"/>
            <ac:spMk id="3" creationId="{AFB02FEC-6DDF-C727-0D14-D12B88943CAC}"/>
          </ac:spMkLst>
        </pc:spChg>
        <pc:spChg chg="mod">
          <ac:chgData name="Andy hu" userId="a299239e82002342" providerId="LiveId" clId="{4F09172F-F71A-4788-9BD5-0E1991C094C0}" dt="2024-06-20T01:15:55.331" v="916" actId="20577"/>
          <ac:spMkLst>
            <pc:docMk/>
            <pc:sldMk cId="2582672789" sldId="368"/>
            <ac:spMk id="4" creationId="{8F41D858-808D-4D9E-4C70-274D8F22C115}"/>
          </ac:spMkLst>
        </pc:spChg>
      </pc:sldChg>
      <pc:sldChg chg="add del">
        <pc:chgData name="Andy hu" userId="a299239e82002342" providerId="LiveId" clId="{4F09172F-F71A-4788-9BD5-0E1991C094C0}" dt="2024-06-20T01:23:17.419" v="1008" actId="47"/>
        <pc:sldMkLst>
          <pc:docMk/>
          <pc:sldMk cId="2812505838" sldId="369"/>
        </pc:sldMkLst>
      </pc:sldChg>
      <pc:sldChg chg="addSp delSp modSp add mod">
        <pc:chgData name="Andy hu" userId="a299239e82002342" providerId="LiveId" clId="{4F09172F-F71A-4788-9BD5-0E1991C094C0}" dt="2024-06-20T01:59:59.141" v="1054" actId="20577"/>
        <pc:sldMkLst>
          <pc:docMk/>
          <pc:sldMk cId="3073211916" sldId="370"/>
        </pc:sldMkLst>
        <pc:spChg chg="mod">
          <ac:chgData name="Andy hu" userId="a299239e82002342" providerId="LiveId" clId="{4F09172F-F71A-4788-9BD5-0E1991C094C0}" dt="2024-06-20T01:26:42.898" v="1044" actId="20577"/>
          <ac:spMkLst>
            <pc:docMk/>
            <pc:sldMk cId="3073211916" sldId="370"/>
            <ac:spMk id="2" creationId="{D8B04587-B648-1D97-BD0F-D6DD91909CA8}"/>
          </ac:spMkLst>
        </pc:spChg>
        <pc:spChg chg="del">
          <ac:chgData name="Andy hu" userId="a299239e82002342" providerId="LiveId" clId="{4F09172F-F71A-4788-9BD5-0E1991C094C0}" dt="2024-06-20T01:23:39.434" v="1010" actId="478"/>
          <ac:spMkLst>
            <pc:docMk/>
            <pc:sldMk cId="3073211916" sldId="370"/>
            <ac:spMk id="3" creationId="{CB56C62B-5910-EDA6-4EEA-35CE30584FEA}"/>
          </ac:spMkLst>
        </pc:spChg>
        <pc:spChg chg="add mod">
          <ac:chgData name="Andy hu" userId="a299239e82002342" providerId="LiveId" clId="{4F09172F-F71A-4788-9BD5-0E1991C094C0}" dt="2024-06-20T01:25:17.769" v="1025" actId="20577"/>
          <ac:spMkLst>
            <pc:docMk/>
            <pc:sldMk cId="3073211916" sldId="370"/>
            <ac:spMk id="4" creationId="{EB4D8F86-4C98-5B06-4816-B15CB61DFDAF}"/>
          </ac:spMkLst>
        </pc:spChg>
        <pc:spChg chg="add mod">
          <ac:chgData name="Andy hu" userId="a299239e82002342" providerId="LiveId" clId="{4F09172F-F71A-4788-9BD5-0E1991C094C0}" dt="2024-06-20T01:23:04.005" v="1007"/>
          <ac:spMkLst>
            <pc:docMk/>
            <pc:sldMk cId="3073211916" sldId="370"/>
            <ac:spMk id="6" creationId="{2C114A7A-A0EB-9D67-D7B5-FE7397867A6A}"/>
          </ac:spMkLst>
        </pc:spChg>
        <pc:spChg chg="add mod">
          <ac:chgData name="Andy hu" userId="a299239e82002342" providerId="LiveId" clId="{4F09172F-F71A-4788-9BD5-0E1991C094C0}" dt="2024-06-20T01:25:48.452" v="1034" actId="20577"/>
          <ac:spMkLst>
            <pc:docMk/>
            <pc:sldMk cId="3073211916" sldId="370"/>
            <ac:spMk id="7" creationId="{8A870A11-7564-A59D-D4D9-ECE0E9C52D5D}"/>
          </ac:spMkLst>
        </pc:spChg>
        <pc:spChg chg="add mod">
          <ac:chgData name="Andy hu" userId="a299239e82002342" providerId="LiveId" clId="{4F09172F-F71A-4788-9BD5-0E1991C094C0}" dt="2024-06-20T01:59:44.042" v="1045"/>
          <ac:spMkLst>
            <pc:docMk/>
            <pc:sldMk cId="3073211916" sldId="370"/>
            <ac:spMk id="8" creationId="{3A50F315-013B-E44A-D7CA-51D87F0ABAB8}"/>
          </ac:spMkLst>
        </pc:spChg>
        <pc:spChg chg="add mod">
          <ac:chgData name="Andy hu" userId="a299239e82002342" providerId="LiveId" clId="{4F09172F-F71A-4788-9BD5-0E1991C094C0}" dt="2024-06-20T01:59:59.141" v="1054" actId="20577"/>
          <ac:spMkLst>
            <pc:docMk/>
            <pc:sldMk cId="3073211916" sldId="370"/>
            <ac:spMk id="12" creationId="{1E4F894B-0897-A68F-1402-7202E597EFC1}"/>
          </ac:spMkLst>
        </pc:spChg>
        <pc:spChg chg="del">
          <ac:chgData name="Andy hu" userId="a299239e82002342" providerId="LiveId" clId="{4F09172F-F71A-4788-9BD5-0E1991C094C0}" dt="2024-06-20T01:23:40.759" v="1011" actId="478"/>
          <ac:spMkLst>
            <pc:docMk/>
            <pc:sldMk cId="3073211916" sldId="370"/>
            <ac:spMk id="18" creationId="{EC947E2A-5BED-E9CE-1492-15C0C8DCA575}"/>
          </ac:spMkLst>
        </pc:spChg>
        <pc:spChg chg="del">
          <ac:chgData name="Andy hu" userId="a299239e82002342" providerId="LiveId" clId="{4F09172F-F71A-4788-9BD5-0E1991C094C0}" dt="2024-06-20T01:23:44.952" v="1014" actId="478"/>
          <ac:spMkLst>
            <pc:docMk/>
            <pc:sldMk cId="3073211916" sldId="370"/>
            <ac:spMk id="19" creationId="{D92D3CDA-51AD-1DFD-A8D4-C49700B953AD}"/>
          </ac:spMkLst>
        </pc:spChg>
        <pc:spChg chg="mod">
          <ac:chgData name="Andy hu" userId="a299239e82002342" providerId="LiveId" clId="{4F09172F-F71A-4788-9BD5-0E1991C094C0}" dt="2024-06-20T01:23:58.374" v="1019" actId="20577"/>
          <ac:spMkLst>
            <pc:docMk/>
            <pc:sldMk cId="3073211916" sldId="370"/>
            <ac:spMk id="24" creationId="{0B55CCF7-B4D8-243B-AF00-3AAABA36D8FE}"/>
          </ac:spMkLst>
        </pc:spChg>
        <pc:picChg chg="add del">
          <ac:chgData name="Andy hu" userId="a299239e82002342" providerId="LiveId" clId="{4F09172F-F71A-4788-9BD5-0E1991C094C0}" dt="2024-06-20T01:23:43.094" v="1013" actId="478"/>
          <ac:picMkLst>
            <pc:docMk/>
            <pc:sldMk cId="3073211916" sldId="370"/>
            <ac:picMk id="9" creationId="{D47E1EFE-CFBF-C9BE-1F4B-A1C97B0F0EAA}"/>
          </ac:picMkLst>
        </pc:picChg>
      </pc:sldChg>
      <pc:sldChg chg="addSp delSp modSp add mod">
        <pc:chgData name="Andy hu" userId="a299239e82002342" providerId="LiveId" clId="{4F09172F-F71A-4788-9BD5-0E1991C094C0}" dt="2024-06-20T02:03:06.041" v="1131"/>
        <pc:sldMkLst>
          <pc:docMk/>
          <pc:sldMk cId="2371636674" sldId="371"/>
        </pc:sldMkLst>
        <pc:spChg chg="del">
          <ac:chgData name="Andy hu" userId="a299239e82002342" providerId="LiveId" clId="{4F09172F-F71A-4788-9BD5-0E1991C094C0}" dt="2024-06-20T02:00:09.093" v="1057" actId="478"/>
          <ac:spMkLst>
            <pc:docMk/>
            <pc:sldMk cId="2371636674" sldId="371"/>
            <ac:spMk id="2" creationId="{D8B04587-B648-1D97-BD0F-D6DD91909CA8}"/>
          </ac:spMkLst>
        </pc:spChg>
        <pc:spChg chg="add mod">
          <ac:chgData name="Andy hu" userId="a299239e82002342" providerId="LiveId" clId="{4F09172F-F71A-4788-9BD5-0E1991C094C0}" dt="2024-06-20T02:00:44.740" v="1065"/>
          <ac:spMkLst>
            <pc:docMk/>
            <pc:sldMk cId="2371636674" sldId="371"/>
            <ac:spMk id="3" creationId="{EDF0A359-4944-4104-E84E-1398B14246B4}"/>
          </ac:spMkLst>
        </pc:spChg>
        <pc:spChg chg="del">
          <ac:chgData name="Andy hu" userId="a299239e82002342" providerId="LiveId" clId="{4F09172F-F71A-4788-9BD5-0E1991C094C0}" dt="2024-06-20T02:00:13.943" v="1064" actId="478"/>
          <ac:spMkLst>
            <pc:docMk/>
            <pc:sldMk cId="2371636674" sldId="371"/>
            <ac:spMk id="4" creationId="{EB4D8F86-4C98-5B06-4816-B15CB61DFDAF}"/>
          </ac:spMkLst>
        </pc:spChg>
        <pc:spChg chg="del">
          <ac:chgData name="Andy hu" userId="a299239e82002342" providerId="LiveId" clId="{4F09172F-F71A-4788-9BD5-0E1991C094C0}" dt="2024-06-20T02:00:13.432" v="1063" actId="478"/>
          <ac:spMkLst>
            <pc:docMk/>
            <pc:sldMk cId="2371636674" sldId="371"/>
            <ac:spMk id="6" creationId="{2C114A7A-A0EB-9D67-D7B5-FE7397867A6A}"/>
          </ac:spMkLst>
        </pc:spChg>
        <pc:spChg chg="del">
          <ac:chgData name="Andy hu" userId="a299239e82002342" providerId="LiveId" clId="{4F09172F-F71A-4788-9BD5-0E1991C094C0}" dt="2024-06-20T02:00:11.108" v="1059" actId="478"/>
          <ac:spMkLst>
            <pc:docMk/>
            <pc:sldMk cId="2371636674" sldId="371"/>
            <ac:spMk id="7" creationId="{8A870A11-7564-A59D-D4D9-ECE0E9C52D5D}"/>
          </ac:spMkLst>
        </pc:spChg>
        <pc:spChg chg="add del mod">
          <ac:chgData name="Andy hu" userId="a299239e82002342" providerId="LiveId" clId="{4F09172F-F71A-4788-9BD5-0E1991C094C0}" dt="2024-06-20T02:03:06.041" v="1131"/>
          <ac:spMkLst>
            <pc:docMk/>
            <pc:sldMk cId="2371636674" sldId="371"/>
            <ac:spMk id="8" creationId="{ED454880-D81D-1202-9BB4-09F4FBBA060D}"/>
          </ac:spMkLst>
        </pc:spChg>
        <pc:spChg chg="del">
          <ac:chgData name="Andy hu" userId="a299239e82002342" providerId="LiveId" clId="{4F09172F-F71A-4788-9BD5-0E1991C094C0}" dt="2024-06-20T02:00:10.255" v="1058" actId="478"/>
          <ac:spMkLst>
            <pc:docMk/>
            <pc:sldMk cId="2371636674" sldId="371"/>
            <ac:spMk id="12" creationId="{1E4F894B-0897-A68F-1402-7202E597EFC1}"/>
          </ac:spMkLst>
        </pc:spChg>
        <pc:spChg chg="add mod">
          <ac:chgData name="Andy hu" userId="a299239e82002342" providerId="LiveId" clId="{4F09172F-F71A-4788-9BD5-0E1991C094C0}" dt="2024-06-20T02:02:58.484" v="1129" actId="1076"/>
          <ac:spMkLst>
            <pc:docMk/>
            <pc:sldMk cId="2371636674" sldId="371"/>
            <ac:spMk id="13" creationId="{E5442962-44A0-7943-9689-831F0C79C778}"/>
          </ac:spMkLst>
        </pc:spChg>
        <pc:spChg chg="del">
          <ac:chgData name="Andy hu" userId="a299239e82002342" providerId="LiveId" clId="{4F09172F-F71A-4788-9BD5-0E1991C094C0}" dt="2024-06-20T02:00:08.079" v="1056" actId="478"/>
          <ac:spMkLst>
            <pc:docMk/>
            <pc:sldMk cId="2371636674" sldId="371"/>
            <ac:spMk id="24" creationId="{0B55CCF7-B4D8-243B-AF00-3AAABA36D8FE}"/>
          </ac:spMkLst>
        </pc:spChg>
        <pc:spChg chg="del mod">
          <ac:chgData name="Andy hu" userId="a299239e82002342" providerId="LiveId" clId="{4F09172F-F71A-4788-9BD5-0E1991C094C0}" dt="2024-06-20T02:00:12.899" v="1062" actId="478"/>
          <ac:spMkLst>
            <pc:docMk/>
            <pc:sldMk cId="2371636674" sldId="371"/>
            <ac:spMk id="26" creationId="{1605C2EF-ADEB-FD75-CA2F-405B7EFA260E}"/>
          </ac:spMkLst>
        </pc:spChg>
        <pc:spChg chg="del">
          <ac:chgData name="Andy hu" userId="a299239e82002342" providerId="LiveId" clId="{4F09172F-F71A-4788-9BD5-0E1991C094C0}" dt="2024-06-20T02:00:12.229" v="1061" actId="478"/>
          <ac:spMkLst>
            <pc:docMk/>
            <pc:sldMk cId="2371636674" sldId="371"/>
            <ac:spMk id="27" creationId="{B9E61F28-6FDC-2973-1BBD-1211DE886537}"/>
          </ac:spMkLst>
        </pc:spChg>
        <pc:picChg chg="mod">
          <ac:chgData name="Andy hu" userId="a299239e82002342" providerId="LiveId" clId="{4F09172F-F71A-4788-9BD5-0E1991C094C0}" dt="2024-06-20T02:02:49.733" v="1124" actId="1076"/>
          <ac:picMkLst>
            <pc:docMk/>
            <pc:sldMk cId="2371636674" sldId="371"/>
            <ac:picMk id="9" creationId="{D47E1EFE-CFBF-C9BE-1F4B-A1C97B0F0EAA}"/>
          </ac:picMkLst>
        </pc:picChg>
      </pc:sldChg>
      <pc:sldChg chg="addSp delSp modSp add mod ord">
        <pc:chgData name="Andy hu" userId="a299239e82002342" providerId="LiveId" clId="{4F09172F-F71A-4788-9BD5-0E1991C094C0}" dt="2024-06-20T02:02:24.989" v="1115" actId="478"/>
        <pc:sldMkLst>
          <pc:docMk/>
          <pc:sldMk cId="3330011728" sldId="372"/>
        </pc:sldMkLst>
        <pc:spChg chg="add mod">
          <ac:chgData name="Andy hu" userId="a299239e82002342" providerId="LiveId" clId="{4F09172F-F71A-4788-9BD5-0E1991C094C0}" dt="2024-06-20T02:02:21.036" v="1114" actId="20577"/>
          <ac:spMkLst>
            <pc:docMk/>
            <pc:sldMk cId="3330011728" sldId="372"/>
            <ac:spMk id="2" creationId="{6A0E937E-82AE-46A7-A3E6-759FD2A09005}"/>
          </ac:spMkLst>
        </pc:spChg>
        <pc:spChg chg="del">
          <ac:chgData name="Andy hu" userId="a299239e82002342" providerId="LiveId" clId="{4F09172F-F71A-4788-9BD5-0E1991C094C0}" dt="2024-06-20T02:02:24.989" v="1115" actId="478"/>
          <ac:spMkLst>
            <pc:docMk/>
            <pc:sldMk cId="3330011728" sldId="372"/>
            <ac:spMk id="3" creationId="{EDF0A359-4944-4104-E84E-1398B14246B4}"/>
          </ac:spMkLst>
        </pc:spChg>
        <pc:picChg chg="mod">
          <ac:chgData name="Andy hu" userId="a299239e82002342" providerId="LiveId" clId="{4F09172F-F71A-4788-9BD5-0E1991C094C0}" dt="2024-06-20T02:01:46.559" v="1085" actId="1076"/>
          <ac:picMkLst>
            <pc:docMk/>
            <pc:sldMk cId="3330011728" sldId="372"/>
            <ac:picMk id="9" creationId="{D47E1EFE-CFBF-C9BE-1F4B-A1C97B0F0EA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3E5061A3-28A3-4EC0-9B64-E679B1429DAD}" type="slidenum">
              <a:t>‹#›</a:t>
            </a:fld>
            <a:endParaRPr/>
          </a:p>
        </p:txBody>
      </p:sp>
    </p:spTree>
    <p:extLst>
      <p:ext uri="{BB962C8B-B14F-4D97-AF65-F5344CB8AC3E}">
        <p14:creationId xmlns:p14="http://schemas.microsoft.com/office/powerpoint/2010/main" val="107072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10</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7" name="Arrow: Right 6">
            <a:extLst>
              <a:ext uri="{FF2B5EF4-FFF2-40B4-BE49-F238E27FC236}">
                <a16:creationId xmlns:a16="http://schemas.microsoft.com/office/drawing/2014/main" id="{372D3324-1489-140A-9171-AB335C1E7DC5}"/>
              </a:ext>
            </a:extLst>
          </p:cNvPr>
          <p:cNvSpPr/>
          <p:nvPr/>
        </p:nvSpPr>
        <p:spPr>
          <a:xfrm>
            <a:off x="3377681" y="1917388"/>
            <a:ext cx="2164702" cy="15116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Retrieve instructions from memory.</a:t>
            </a:r>
          </a:p>
        </p:txBody>
      </p:sp>
    </p:spTree>
    <p:extLst>
      <p:ext uri="{BB962C8B-B14F-4D97-AF65-F5344CB8AC3E}">
        <p14:creationId xmlns:p14="http://schemas.microsoft.com/office/powerpoint/2010/main" val="310978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551073" y="1222349"/>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Decode instructions and send signals to relevant components.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7016619" y="1917388"/>
            <a:ext cx="548640" cy="54864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88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Get data from registers and/or memory.</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04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9581981" y="226857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Use ALU to perform calculations.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8976978" y="2963613"/>
            <a:ext cx="605003" cy="77796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78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 Store ALU output.</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69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15</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101898" y="437030"/>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 Determine the next instruction using program counter.</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6279502" y="1132070"/>
            <a:ext cx="822396" cy="2451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72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16</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9" name="Arrow: Left 8">
            <a:extLst>
              <a:ext uri="{FF2B5EF4-FFF2-40B4-BE49-F238E27FC236}">
                <a16:creationId xmlns:a16="http://schemas.microsoft.com/office/drawing/2014/main" id="{BA4D12B1-04EF-EA89-133E-1E118675EC17}"/>
              </a:ext>
            </a:extLst>
          </p:cNvPr>
          <p:cNvSpPr/>
          <p:nvPr/>
        </p:nvSpPr>
        <p:spPr>
          <a:xfrm rot="20305978">
            <a:off x="3057717" y="1095832"/>
            <a:ext cx="2167425" cy="1643112"/>
          </a:xfrm>
          <a:prstGeom prst="leftArrow">
            <a:avLst>
              <a:gd name="adj1" fmla="val 50000"/>
              <a:gd name="adj2" fmla="val 230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Signal address of next instruction for the next cycle.</a:t>
            </a:r>
          </a:p>
        </p:txBody>
      </p:sp>
    </p:spTree>
    <p:extLst>
      <p:ext uri="{BB962C8B-B14F-4D97-AF65-F5344CB8AC3E}">
        <p14:creationId xmlns:p14="http://schemas.microsoft.com/office/powerpoint/2010/main" val="389638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17</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2" name="Arrow: Right 21">
            <a:extLst>
              <a:ext uri="{FF2B5EF4-FFF2-40B4-BE49-F238E27FC236}">
                <a16:creationId xmlns:a16="http://schemas.microsoft.com/office/drawing/2014/main" id="{7577B100-8C6D-96A1-F8E7-84EAFDC047F8}"/>
              </a:ext>
            </a:extLst>
          </p:cNvPr>
          <p:cNvSpPr/>
          <p:nvPr/>
        </p:nvSpPr>
        <p:spPr>
          <a:xfrm>
            <a:off x="3561083" y="2171552"/>
            <a:ext cx="2016757"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add x8, x26, 14</a:t>
            </a:r>
          </a:p>
        </p:txBody>
      </p:sp>
    </p:spTree>
    <p:extLst>
      <p:ext uri="{BB962C8B-B14F-4D97-AF65-F5344CB8AC3E}">
        <p14:creationId xmlns:p14="http://schemas.microsoft.com/office/powerpoint/2010/main" val="104247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18</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16" name="Arrow: Left 15">
            <a:extLst>
              <a:ext uri="{FF2B5EF4-FFF2-40B4-BE49-F238E27FC236}">
                <a16:creationId xmlns:a16="http://schemas.microsoft.com/office/drawing/2014/main" id="{09B5A2D8-9DFD-2C43-BE2E-FC7B10B8F632}"/>
              </a:ext>
            </a:extLst>
          </p:cNvPr>
          <p:cNvSpPr/>
          <p:nvPr/>
        </p:nvSpPr>
        <p:spPr>
          <a:xfrm rot="10636305">
            <a:off x="4420804" y="2579663"/>
            <a:ext cx="1112171" cy="165161"/>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B647AC7-BEA0-B003-4668-C726B439EAE3}"/>
              </a:ext>
            </a:extLst>
          </p:cNvPr>
          <p:cNvSpPr txBox="1"/>
          <p:nvPr/>
        </p:nvSpPr>
        <p:spPr>
          <a:xfrm>
            <a:off x="2608293" y="2792454"/>
            <a:ext cx="3054282" cy="338554"/>
          </a:xfrm>
          <a:prstGeom prst="rect">
            <a:avLst/>
          </a:prstGeom>
          <a:noFill/>
        </p:spPr>
        <p:txBody>
          <a:bodyPr wrap="square" rtlCol="0">
            <a:spAutoFit/>
          </a:bodyPr>
          <a:lstStyle/>
          <a:p>
            <a:r>
              <a:rPr lang="en-US" sz="1600" dirty="0">
                <a:solidFill>
                  <a:srgbClr val="FF0000"/>
                </a:solidFill>
              </a:rPr>
              <a:t>Instruction: add x8, x26, 14</a:t>
            </a:r>
          </a:p>
        </p:txBody>
      </p:sp>
      <p:sp>
        <p:nvSpPr>
          <p:cNvPr id="18" name="Arrow: Left 17">
            <a:extLst>
              <a:ext uri="{FF2B5EF4-FFF2-40B4-BE49-F238E27FC236}">
                <a16:creationId xmlns:a16="http://schemas.microsoft.com/office/drawing/2014/main" id="{EC947E2A-5BED-E9CE-1492-15C0C8DCA575}"/>
              </a:ext>
            </a:extLst>
          </p:cNvPr>
          <p:cNvSpPr/>
          <p:nvPr/>
        </p:nvSpPr>
        <p:spPr>
          <a:xfrm rot="15194181">
            <a:off x="5513295" y="3468669"/>
            <a:ext cx="1476307" cy="117959"/>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 18">
            <a:extLst>
              <a:ext uri="{FF2B5EF4-FFF2-40B4-BE49-F238E27FC236}">
                <a16:creationId xmlns:a16="http://schemas.microsoft.com/office/drawing/2014/main" id="{D92D3CDA-51AD-1DFD-A8D4-C49700B953AD}"/>
              </a:ext>
            </a:extLst>
          </p:cNvPr>
          <p:cNvSpPr/>
          <p:nvPr/>
        </p:nvSpPr>
        <p:spPr>
          <a:xfrm rot="15272138" flipV="1">
            <a:off x="5208501" y="3706378"/>
            <a:ext cx="1941739" cy="6979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Left 19">
            <a:extLst>
              <a:ext uri="{FF2B5EF4-FFF2-40B4-BE49-F238E27FC236}">
                <a16:creationId xmlns:a16="http://schemas.microsoft.com/office/drawing/2014/main" id="{ECB67E00-8EF5-6DFF-8CF5-7E0D7F1F255E}"/>
              </a:ext>
            </a:extLst>
          </p:cNvPr>
          <p:cNvSpPr/>
          <p:nvPr/>
        </p:nvSpPr>
        <p:spPr>
          <a:xfrm rot="15252131">
            <a:off x="4967164" y="3912237"/>
            <a:ext cx="2389489" cy="92411"/>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5" name="TextBox 24">
            <a:extLst>
              <a:ext uri="{FF2B5EF4-FFF2-40B4-BE49-F238E27FC236}">
                <a16:creationId xmlns:a16="http://schemas.microsoft.com/office/drawing/2014/main" id="{83F708BD-9BD7-9CA3-71BF-5947493DCF46}"/>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Tree>
    <p:extLst>
      <p:ext uri="{BB962C8B-B14F-4D97-AF65-F5344CB8AC3E}">
        <p14:creationId xmlns:p14="http://schemas.microsoft.com/office/powerpoint/2010/main" val="240863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19</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23" name="TextBox 22">
            <a:extLst>
              <a:ext uri="{FF2B5EF4-FFF2-40B4-BE49-F238E27FC236}">
                <a16:creationId xmlns:a16="http://schemas.microsoft.com/office/drawing/2014/main" id="{0DA067B8-3AB9-4E09-DBE2-BBCE4ECD5AE8}"/>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A977ABF6-EA1C-DA48-37EE-EF40C5E5FDCF}"/>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7" name="Arrow: Right 26">
            <a:extLst>
              <a:ext uri="{FF2B5EF4-FFF2-40B4-BE49-F238E27FC236}">
                <a16:creationId xmlns:a16="http://schemas.microsoft.com/office/drawing/2014/main" id="{6C1CBBA8-8C5C-C322-CF54-065D307E2345}"/>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8" name="Arrow: Right 27">
            <a:extLst>
              <a:ext uri="{FF2B5EF4-FFF2-40B4-BE49-F238E27FC236}">
                <a16:creationId xmlns:a16="http://schemas.microsoft.com/office/drawing/2014/main" id="{05B3EF9E-8DD6-206C-0055-DD61FC271616}"/>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
        <p:nvSpPr>
          <p:cNvPr id="29" name="Arrow: Right 28">
            <a:extLst>
              <a:ext uri="{FF2B5EF4-FFF2-40B4-BE49-F238E27FC236}">
                <a16:creationId xmlns:a16="http://schemas.microsoft.com/office/drawing/2014/main" id="{BD51860E-2EEA-D14D-D5DD-FB0A2157A17D}"/>
              </a:ext>
            </a:extLst>
          </p:cNvPr>
          <p:cNvSpPr/>
          <p:nvPr/>
        </p:nvSpPr>
        <p:spPr>
          <a:xfrm>
            <a:off x="7440804" y="3733830"/>
            <a:ext cx="1284096" cy="32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
        <p:nvSpPr>
          <p:cNvPr id="30" name="Arrow: Right 29">
            <a:extLst>
              <a:ext uri="{FF2B5EF4-FFF2-40B4-BE49-F238E27FC236}">
                <a16:creationId xmlns:a16="http://schemas.microsoft.com/office/drawing/2014/main" id="{0E5AF9F7-9F74-F66A-276A-3966A7F2DA33}"/>
              </a:ext>
            </a:extLst>
          </p:cNvPr>
          <p:cNvSpPr/>
          <p:nvPr/>
        </p:nvSpPr>
        <p:spPr>
          <a:xfrm>
            <a:off x="7420939" y="4006833"/>
            <a:ext cx="1303961" cy="239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742</a:t>
            </a:r>
          </a:p>
        </p:txBody>
      </p:sp>
    </p:spTree>
    <p:extLst>
      <p:ext uri="{BB962C8B-B14F-4D97-AF65-F5344CB8AC3E}">
        <p14:creationId xmlns:p14="http://schemas.microsoft.com/office/powerpoint/2010/main" val="424955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EE1-F958-9CA2-0A7A-0AA2F7CF50B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DE129E1-01A5-14DC-0DE9-A5238E5E4F79}"/>
              </a:ext>
            </a:extLst>
          </p:cNvPr>
          <p:cNvSpPr>
            <a:spLocks noGrp="1"/>
          </p:cNvSpPr>
          <p:nvPr>
            <p:ph type="subTitle" idx="1"/>
          </p:nvPr>
        </p:nvSpPr>
        <p:spPr/>
        <p:txBody>
          <a:bodyPr/>
          <a:lstStyle/>
          <a:p>
            <a:r>
              <a:rPr lang="en-US" dirty="0"/>
              <a:t>Introduction</a:t>
            </a:r>
          </a:p>
        </p:txBody>
      </p:sp>
      <p:sp>
        <p:nvSpPr>
          <p:cNvPr id="4" name="Text Placeholder 3">
            <a:extLst>
              <a:ext uri="{FF2B5EF4-FFF2-40B4-BE49-F238E27FC236}">
                <a16:creationId xmlns:a16="http://schemas.microsoft.com/office/drawing/2014/main" id="{2F3D6EA3-9AC4-EAAA-5450-9C2A804A202A}"/>
              </a:ext>
            </a:extLst>
          </p:cNvPr>
          <p:cNvSpPr>
            <a:spLocks noGrp="1"/>
          </p:cNvSpPr>
          <p:nvPr>
            <p:ph type="body" sz="quarter" idx="14"/>
          </p:nvPr>
        </p:nvSpPr>
        <p:spPr/>
        <p:txBody>
          <a:bodyPr/>
          <a:lstStyle/>
          <a:p>
            <a:endParaRPr lang="en-US"/>
          </a:p>
        </p:txBody>
      </p:sp>
      <p:sp>
        <p:nvSpPr>
          <p:cNvPr id="5" name="Date Placeholder 4">
            <a:extLst>
              <a:ext uri="{FF2B5EF4-FFF2-40B4-BE49-F238E27FC236}">
                <a16:creationId xmlns:a16="http://schemas.microsoft.com/office/drawing/2014/main" id="{2EA83B16-7BA3-0B90-AAA1-E8956902C132}"/>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F45C27DD-0DB9-7237-D617-4096C84F9CE5}"/>
              </a:ext>
            </a:extLst>
          </p:cNvPr>
          <p:cNvSpPr>
            <a:spLocks noGrp="1"/>
          </p:cNvSpPr>
          <p:nvPr>
            <p:ph type="sldNum" sz="quarter" idx="12"/>
          </p:nvPr>
        </p:nvSpPr>
        <p:spPr/>
        <p:txBody>
          <a:bodyPr/>
          <a:lstStyle/>
          <a:p>
            <a:fld id="{88B5220A-EB23-48F3-9FB6-FE2BFABBF45A}" type="slidenum">
              <a:rPr lang="en-US" smtClean="0"/>
              <a:t>2</a:t>
            </a:fld>
            <a:endParaRPr lang="en-US"/>
          </a:p>
        </p:txBody>
      </p:sp>
    </p:spTree>
    <p:extLst>
      <p:ext uri="{BB962C8B-B14F-4D97-AF65-F5344CB8AC3E}">
        <p14:creationId xmlns:p14="http://schemas.microsoft.com/office/powerpoint/2010/main" val="68508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20</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23" name="TextBox 22">
            <a:extLst>
              <a:ext uri="{FF2B5EF4-FFF2-40B4-BE49-F238E27FC236}">
                <a16:creationId xmlns:a16="http://schemas.microsoft.com/office/drawing/2014/main" id="{0DA067B8-3AB9-4E09-DBE2-BBCE4ECD5AE8}"/>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A977ABF6-EA1C-DA48-37EE-EF40C5E5FDCF}"/>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7" name="Arrow: Right 26">
            <a:extLst>
              <a:ext uri="{FF2B5EF4-FFF2-40B4-BE49-F238E27FC236}">
                <a16:creationId xmlns:a16="http://schemas.microsoft.com/office/drawing/2014/main" id="{6C1CBBA8-8C5C-C322-CF54-065D307E2345}"/>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8" name="Arrow: Right 27">
            <a:extLst>
              <a:ext uri="{FF2B5EF4-FFF2-40B4-BE49-F238E27FC236}">
                <a16:creationId xmlns:a16="http://schemas.microsoft.com/office/drawing/2014/main" id="{05B3EF9E-8DD6-206C-0055-DD61FC271616}"/>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
        <p:nvSpPr>
          <p:cNvPr id="29" name="Arrow: Right 28">
            <a:extLst>
              <a:ext uri="{FF2B5EF4-FFF2-40B4-BE49-F238E27FC236}">
                <a16:creationId xmlns:a16="http://schemas.microsoft.com/office/drawing/2014/main" id="{BD51860E-2EEA-D14D-D5DD-FB0A2157A17D}"/>
              </a:ext>
            </a:extLst>
          </p:cNvPr>
          <p:cNvSpPr/>
          <p:nvPr/>
        </p:nvSpPr>
        <p:spPr>
          <a:xfrm>
            <a:off x="7440804" y="3733830"/>
            <a:ext cx="1284096" cy="32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
        <p:nvSpPr>
          <p:cNvPr id="30" name="Arrow: Right 29">
            <a:extLst>
              <a:ext uri="{FF2B5EF4-FFF2-40B4-BE49-F238E27FC236}">
                <a16:creationId xmlns:a16="http://schemas.microsoft.com/office/drawing/2014/main" id="{0E5AF9F7-9F74-F66A-276A-3966A7F2DA33}"/>
              </a:ext>
            </a:extLst>
          </p:cNvPr>
          <p:cNvSpPr/>
          <p:nvPr/>
        </p:nvSpPr>
        <p:spPr>
          <a:xfrm>
            <a:off x="7420939" y="4006833"/>
            <a:ext cx="1303961" cy="341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742</a:t>
            </a:r>
          </a:p>
        </p:txBody>
      </p:sp>
      <p:sp>
        <p:nvSpPr>
          <p:cNvPr id="3" name="Arrow: Left 2">
            <a:extLst>
              <a:ext uri="{FF2B5EF4-FFF2-40B4-BE49-F238E27FC236}">
                <a16:creationId xmlns:a16="http://schemas.microsoft.com/office/drawing/2014/main" id="{25671A2A-676F-4532-E184-BF335861503F}"/>
              </a:ext>
            </a:extLst>
          </p:cNvPr>
          <p:cNvSpPr/>
          <p:nvPr/>
        </p:nvSpPr>
        <p:spPr>
          <a:xfrm rot="19435122">
            <a:off x="6851815" y="4749548"/>
            <a:ext cx="2575305"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Tree>
    <p:extLst>
      <p:ext uri="{BB962C8B-B14F-4D97-AF65-F5344CB8AC3E}">
        <p14:creationId xmlns:p14="http://schemas.microsoft.com/office/powerpoint/2010/main" val="329346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21</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87656"/>
            <a:ext cx="923806" cy="338554"/>
          </a:xfrm>
          <a:prstGeom prst="rect">
            <a:avLst/>
          </a:prstGeom>
          <a:noFill/>
        </p:spPr>
        <p:txBody>
          <a:bodyPr wrap="square" rtlCol="0">
            <a:spAutoFit/>
          </a:bodyPr>
          <a:lstStyle/>
          <a:p>
            <a:r>
              <a:rPr lang="en-US" sz="1600" dirty="0">
                <a:solidFill>
                  <a:srgbClr val="FF0000"/>
                </a:solidFill>
              </a:rPr>
              <a:t>x8:837</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Left 2">
            <a:extLst>
              <a:ext uri="{FF2B5EF4-FFF2-40B4-BE49-F238E27FC236}">
                <a16:creationId xmlns:a16="http://schemas.microsoft.com/office/drawing/2014/main" id="{25671A2A-676F-4532-E184-BF335861503F}"/>
              </a:ext>
            </a:extLst>
          </p:cNvPr>
          <p:cNvSpPr/>
          <p:nvPr/>
        </p:nvSpPr>
        <p:spPr>
          <a:xfrm rot="19435122">
            <a:off x="6851815" y="4749548"/>
            <a:ext cx="2575305"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
        <p:nvSpPr>
          <p:cNvPr id="4" name="Arrow: Left 3">
            <a:extLst>
              <a:ext uri="{FF2B5EF4-FFF2-40B4-BE49-F238E27FC236}">
                <a16:creationId xmlns:a16="http://schemas.microsoft.com/office/drawing/2014/main" id="{ED17E473-E08A-3ACA-E263-A74E7B8BE47E}"/>
              </a:ext>
            </a:extLst>
          </p:cNvPr>
          <p:cNvSpPr/>
          <p:nvPr/>
        </p:nvSpPr>
        <p:spPr>
          <a:xfrm rot="5400000">
            <a:off x="6428547" y="4770128"/>
            <a:ext cx="1123713"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Tree>
    <p:extLst>
      <p:ext uri="{BB962C8B-B14F-4D97-AF65-F5344CB8AC3E}">
        <p14:creationId xmlns:p14="http://schemas.microsoft.com/office/powerpoint/2010/main" val="362492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22</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87656"/>
            <a:ext cx="923806" cy="338554"/>
          </a:xfrm>
          <a:prstGeom prst="rect">
            <a:avLst/>
          </a:prstGeom>
          <a:noFill/>
        </p:spPr>
        <p:txBody>
          <a:bodyPr wrap="square" rtlCol="0">
            <a:spAutoFit/>
          </a:bodyPr>
          <a:lstStyle/>
          <a:p>
            <a:r>
              <a:rPr lang="en-US" sz="1600" dirty="0">
                <a:solidFill>
                  <a:srgbClr val="FF0000"/>
                </a:solidFill>
              </a:rPr>
              <a:t>x8:837</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Left 5">
            <a:extLst>
              <a:ext uri="{FF2B5EF4-FFF2-40B4-BE49-F238E27FC236}">
                <a16:creationId xmlns:a16="http://schemas.microsoft.com/office/drawing/2014/main" id="{1A05C782-B1D7-EE7F-E826-39D98E2BC5FE}"/>
              </a:ext>
            </a:extLst>
          </p:cNvPr>
          <p:cNvSpPr/>
          <p:nvPr/>
        </p:nvSpPr>
        <p:spPr>
          <a:xfrm rot="19694143">
            <a:off x="3357089" y="1585360"/>
            <a:ext cx="1930237"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Next Instruction</a:t>
            </a:r>
          </a:p>
        </p:txBody>
      </p:sp>
    </p:spTree>
    <p:extLst>
      <p:ext uri="{BB962C8B-B14F-4D97-AF65-F5344CB8AC3E}">
        <p14:creationId xmlns:p14="http://schemas.microsoft.com/office/powerpoint/2010/main" val="1909767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23</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2" name="Arrow: Right 21">
            <a:extLst>
              <a:ext uri="{FF2B5EF4-FFF2-40B4-BE49-F238E27FC236}">
                <a16:creationId xmlns:a16="http://schemas.microsoft.com/office/drawing/2014/main" id="{7577B100-8C6D-96A1-F8E7-84EAFDC047F8}"/>
              </a:ext>
            </a:extLst>
          </p:cNvPr>
          <p:cNvSpPr/>
          <p:nvPr/>
        </p:nvSpPr>
        <p:spPr>
          <a:xfrm>
            <a:off x="3515361" y="2171552"/>
            <a:ext cx="2062480"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t>
            </a:r>
            <a:r>
              <a:rPr lang="en-US" dirty="0">
                <a:solidFill>
                  <a:srgbClr val="FF0000"/>
                </a:solidFill>
              </a:rPr>
              <a:t>store</a:t>
            </a:r>
            <a:r>
              <a:rPr lang="en-US" sz="1800" dirty="0">
                <a:solidFill>
                  <a:srgbClr val="FF0000"/>
                </a:solidFill>
              </a:rPr>
              <a:t> x26, </a:t>
            </a:r>
            <a:r>
              <a:rPr lang="en-US" dirty="0">
                <a:solidFill>
                  <a:srgbClr val="FF0000"/>
                </a:solidFill>
              </a:rPr>
              <a:t>485(x0)</a:t>
            </a:r>
            <a:endParaRPr lang="en-US" sz="1800" dirty="0">
              <a:solidFill>
                <a:srgbClr val="FF0000"/>
              </a:solidFill>
            </a:endParaRPr>
          </a:p>
        </p:txBody>
      </p:sp>
    </p:spTree>
    <p:extLst>
      <p:ext uri="{BB962C8B-B14F-4D97-AF65-F5344CB8AC3E}">
        <p14:creationId xmlns:p14="http://schemas.microsoft.com/office/powerpoint/2010/main" val="386689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24</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18" name="Arrow: Left 17">
            <a:extLst>
              <a:ext uri="{FF2B5EF4-FFF2-40B4-BE49-F238E27FC236}">
                <a16:creationId xmlns:a16="http://schemas.microsoft.com/office/drawing/2014/main" id="{EC947E2A-5BED-E9CE-1492-15C0C8DCA575}"/>
              </a:ext>
            </a:extLst>
          </p:cNvPr>
          <p:cNvSpPr/>
          <p:nvPr/>
        </p:nvSpPr>
        <p:spPr>
          <a:xfrm rot="15194181">
            <a:off x="5513295" y="3468669"/>
            <a:ext cx="1476307" cy="117959"/>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 18">
            <a:extLst>
              <a:ext uri="{FF2B5EF4-FFF2-40B4-BE49-F238E27FC236}">
                <a16:creationId xmlns:a16="http://schemas.microsoft.com/office/drawing/2014/main" id="{D92D3CDA-51AD-1DFD-A8D4-C49700B953AD}"/>
              </a:ext>
            </a:extLst>
          </p:cNvPr>
          <p:cNvSpPr/>
          <p:nvPr/>
        </p:nvSpPr>
        <p:spPr>
          <a:xfrm rot="15272138" flipV="1">
            <a:off x="5208501" y="3706378"/>
            <a:ext cx="1941739" cy="6979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538750" cy="338554"/>
          </a:xfrm>
          <a:prstGeom prst="rect">
            <a:avLst/>
          </a:prstGeom>
          <a:noFill/>
        </p:spPr>
        <p:txBody>
          <a:bodyPr wrap="square" rtlCol="0">
            <a:spAutoFit/>
          </a:bodyPr>
          <a:lstStyle/>
          <a:p>
            <a:r>
              <a:rPr lang="en-US" sz="1600" dirty="0">
                <a:solidFill>
                  <a:srgbClr val="FF0000"/>
                </a:solidFill>
              </a:rPr>
              <a:t>x26</a:t>
            </a:r>
            <a:endParaRPr lang="en-US" dirty="0">
              <a:solidFill>
                <a:srgbClr val="FF0000"/>
              </a:solidFill>
            </a:endParaRPr>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x0</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11392" y="3003364"/>
            <a:ext cx="1480973"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010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1</a:t>
            </a:r>
          </a:p>
        </p:txBody>
      </p:sp>
      <p:sp>
        <p:nvSpPr>
          <p:cNvPr id="3" name="Arrow: Right 2">
            <a:extLst>
              <a:ext uri="{FF2B5EF4-FFF2-40B4-BE49-F238E27FC236}">
                <a16:creationId xmlns:a16="http://schemas.microsoft.com/office/drawing/2014/main" id="{CB56C62B-5910-EDA6-4EEA-35CE30584FEA}"/>
              </a:ext>
            </a:extLst>
          </p:cNvPr>
          <p:cNvSpPr/>
          <p:nvPr/>
        </p:nvSpPr>
        <p:spPr>
          <a:xfrm>
            <a:off x="3515361" y="2171552"/>
            <a:ext cx="2062480"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t>
            </a:r>
            <a:r>
              <a:rPr lang="en-US" dirty="0">
                <a:solidFill>
                  <a:srgbClr val="FF0000"/>
                </a:solidFill>
              </a:rPr>
              <a:t>store</a:t>
            </a:r>
            <a:r>
              <a:rPr lang="en-US" sz="1800" dirty="0">
                <a:solidFill>
                  <a:srgbClr val="FF0000"/>
                </a:solidFill>
              </a:rPr>
              <a:t> x26, </a:t>
            </a:r>
            <a:r>
              <a:rPr lang="en-US" dirty="0">
                <a:solidFill>
                  <a:srgbClr val="FF0000"/>
                </a:solidFill>
              </a:rPr>
              <a:t>485(x0)</a:t>
            </a:r>
            <a:endParaRPr lang="en-US" sz="1800" dirty="0">
              <a:solidFill>
                <a:srgbClr val="FF0000"/>
              </a:solidFill>
            </a:endParaRPr>
          </a:p>
        </p:txBody>
      </p:sp>
      <p:sp>
        <p:nvSpPr>
          <p:cNvPr id="7" name="Arrow: Right 6">
            <a:extLst>
              <a:ext uri="{FF2B5EF4-FFF2-40B4-BE49-F238E27FC236}">
                <a16:creationId xmlns:a16="http://schemas.microsoft.com/office/drawing/2014/main" id="{D2088588-BA6A-7AB4-BCDB-24FC4BC7FA6A}"/>
              </a:ext>
            </a:extLst>
          </p:cNvPr>
          <p:cNvSpPr/>
          <p:nvPr/>
        </p:nvSpPr>
        <p:spPr>
          <a:xfrm rot="2009550">
            <a:off x="6455659" y="3261787"/>
            <a:ext cx="2159090"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Immediate: 485</a:t>
            </a:r>
          </a:p>
        </p:txBody>
      </p:sp>
    </p:spTree>
    <p:extLst>
      <p:ext uri="{BB962C8B-B14F-4D97-AF65-F5344CB8AC3E}">
        <p14:creationId xmlns:p14="http://schemas.microsoft.com/office/powerpoint/2010/main" val="159688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25</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 name="TextBox 1">
            <a:extLst>
              <a:ext uri="{FF2B5EF4-FFF2-40B4-BE49-F238E27FC236}">
                <a16:creationId xmlns:a16="http://schemas.microsoft.com/office/drawing/2014/main" id="{D8B04587-B648-1D97-BD0F-D6DD91909CA8}"/>
              </a:ext>
            </a:extLst>
          </p:cNvPr>
          <p:cNvSpPr txBox="1"/>
          <p:nvPr/>
        </p:nvSpPr>
        <p:spPr>
          <a:xfrm>
            <a:off x="6313516" y="4181678"/>
            <a:ext cx="884842"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x0:0</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11392" y="3003364"/>
            <a:ext cx="1480973"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010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1</a:t>
            </a:r>
          </a:p>
        </p:txBody>
      </p:sp>
      <p:sp>
        <p:nvSpPr>
          <p:cNvPr id="6" name="Arrow: Right 5">
            <a:extLst>
              <a:ext uri="{FF2B5EF4-FFF2-40B4-BE49-F238E27FC236}">
                <a16:creationId xmlns:a16="http://schemas.microsoft.com/office/drawing/2014/main" id="{2C114A7A-A0EB-9D67-D7B5-FE7397867A6A}"/>
              </a:ext>
            </a:extLst>
          </p:cNvPr>
          <p:cNvSpPr/>
          <p:nvPr/>
        </p:nvSpPr>
        <p:spPr>
          <a:xfrm rot="2009550">
            <a:off x="6455659" y="3261787"/>
            <a:ext cx="2159090"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Immediate: 485</a:t>
            </a:r>
          </a:p>
        </p:txBody>
      </p:sp>
      <p:sp>
        <p:nvSpPr>
          <p:cNvPr id="4" name="Arrow: Right 3">
            <a:extLst>
              <a:ext uri="{FF2B5EF4-FFF2-40B4-BE49-F238E27FC236}">
                <a16:creationId xmlns:a16="http://schemas.microsoft.com/office/drawing/2014/main" id="{EB4D8F86-4C98-5B06-4816-B15CB61DFDAF}"/>
              </a:ext>
            </a:extLst>
          </p:cNvPr>
          <p:cNvSpPr/>
          <p:nvPr/>
        </p:nvSpPr>
        <p:spPr>
          <a:xfrm>
            <a:off x="7505107" y="4103998"/>
            <a:ext cx="88799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7" name="Arrow: Right 6">
            <a:extLst>
              <a:ext uri="{FF2B5EF4-FFF2-40B4-BE49-F238E27FC236}">
                <a16:creationId xmlns:a16="http://schemas.microsoft.com/office/drawing/2014/main" id="{8A870A11-7564-A59D-D4D9-ECE0E9C52D5D}"/>
              </a:ext>
            </a:extLst>
          </p:cNvPr>
          <p:cNvSpPr/>
          <p:nvPr/>
        </p:nvSpPr>
        <p:spPr>
          <a:xfrm rot="2263046">
            <a:off x="8977665" y="4335310"/>
            <a:ext cx="135102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485</a:t>
            </a:r>
          </a:p>
        </p:txBody>
      </p:sp>
      <p:sp>
        <p:nvSpPr>
          <p:cNvPr id="12" name="Arrow: Right 11">
            <a:extLst>
              <a:ext uri="{FF2B5EF4-FFF2-40B4-BE49-F238E27FC236}">
                <a16:creationId xmlns:a16="http://schemas.microsoft.com/office/drawing/2014/main" id="{1E4F894B-0897-A68F-1402-7202E597EFC1}"/>
              </a:ext>
            </a:extLst>
          </p:cNvPr>
          <p:cNvSpPr/>
          <p:nvPr/>
        </p:nvSpPr>
        <p:spPr>
          <a:xfrm>
            <a:off x="8523888" y="4954672"/>
            <a:ext cx="135102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Tree>
    <p:extLst>
      <p:ext uri="{BB962C8B-B14F-4D97-AF65-F5344CB8AC3E}">
        <p14:creationId xmlns:p14="http://schemas.microsoft.com/office/powerpoint/2010/main" val="307321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26</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 name="Arrow: Left 1">
            <a:extLst>
              <a:ext uri="{FF2B5EF4-FFF2-40B4-BE49-F238E27FC236}">
                <a16:creationId xmlns:a16="http://schemas.microsoft.com/office/drawing/2014/main" id="{6A0E937E-82AE-46A7-A3E6-759FD2A09005}"/>
              </a:ext>
            </a:extLst>
          </p:cNvPr>
          <p:cNvSpPr/>
          <p:nvPr/>
        </p:nvSpPr>
        <p:spPr>
          <a:xfrm rot="1131116">
            <a:off x="3468604" y="3942481"/>
            <a:ext cx="6496790"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Address: 485, Value: 95</a:t>
            </a:r>
          </a:p>
        </p:txBody>
      </p:sp>
    </p:spTree>
    <p:extLst>
      <p:ext uri="{BB962C8B-B14F-4D97-AF65-F5344CB8AC3E}">
        <p14:creationId xmlns:p14="http://schemas.microsoft.com/office/powerpoint/2010/main" val="333001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27</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3" name="Arrow: Left 2">
            <a:extLst>
              <a:ext uri="{FF2B5EF4-FFF2-40B4-BE49-F238E27FC236}">
                <a16:creationId xmlns:a16="http://schemas.microsoft.com/office/drawing/2014/main" id="{EDF0A359-4944-4104-E84E-1398B14246B4}"/>
              </a:ext>
            </a:extLst>
          </p:cNvPr>
          <p:cNvSpPr/>
          <p:nvPr/>
        </p:nvSpPr>
        <p:spPr>
          <a:xfrm rot="19694143">
            <a:off x="3357089" y="1585360"/>
            <a:ext cx="1930237"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Next Instruction</a:t>
            </a:r>
          </a:p>
        </p:txBody>
      </p:sp>
      <p:sp>
        <p:nvSpPr>
          <p:cNvPr id="13" name="TextBox 12">
            <a:extLst>
              <a:ext uri="{FF2B5EF4-FFF2-40B4-BE49-F238E27FC236}">
                <a16:creationId xmlns:a16="http://schemas.microsoft.com/office/drawing/2014/main" id="{E5442962-44A0-7943-9689-831F0C79C778}"/>
              </a:ext>
            </a:extLst>
          </p:cNvPr>
          <p:cNvSpPr txBox="1"/>
          <p:nvPr/>
        </p:nvSpPr>
        <p:spPr>
          <a:xfrm>
            <a:off x="2527069" y="3029406"/>
            <a:ext cx="1089005" cy="461665"/>
          </a:xfrm>
          <a:prstGeom prst="rect">
            <a:avLst/>
          </a:prstGeom>
          <a:noFill/>
        </p:spPr>
        <p:txBody>
          <a:bodyPr wrap="square" rtlCol="0">
            <a:spAutoFit/>
          </a:bodyPr>
          <a:lstStyle/>
          <a:p>
            <a:r>
              <a:rPr lang="en-US" sz="1200" dirty="0">
                <a:solidFill>
                  <a:srgbClr val="FF0000"/>
                </a:solidFill>
              </a:rPr>
              <a:t>Address: 485, Value: 95</a:t>
            </a:r>
          </a:p>
        </p:txBody>
      </p:sp>
    </p:spTree>
    <p:extLst>
      <p:ext uri="{BB962C8B-B14F-4D97-AF65-F5344CB8AC3E}">
        <p14:creationId xmlns:p14="http://schemas.microsoft.com/office/powerpoint/2010/main" val="237163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D901-511B-CCD3-FC41-EC7873342C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83AF47D-EB76-00D9-16DD-28861EB76F44}"/>
              </a:ext>
            </a:extLst>
          </p:cNvPr>
          <p:cNvSpPr>
            <a:spLocks noGrp="1"/>
          </p:cNvSpPr>
          <p:nvPr>
            <p:ph type="subTitle" idx="1"/>
          </p:nvPr>
        </p:nvSpPr>
        <p:spPr/>
        <p:txBody>
          <a:bodyPr/>
          <a:lstStyle/>
          <a:p>
            <a:r>
              <a:rPr lang="en-US" dirty="0"/>
              <a:t>Components</a:t>
            </a:r>
          </a:p>
        </p:txBody>
      </p:sp>
      <p:sp>
        <p:nvSpPr>
          <p:cNvPr id="4" name="Text Placeholder 3">
            <a:extLst>
              <a:ext uri="{FF2B5EF4-FFF2-40B4-BE49-F238E27FC236}">
                <a16:creationId xmlns:a16="http://schemas.microsoft.com/office/drawing/2014/main" id="{899F77E8-ECF8-0D18-AC9A-CAAB2FB55178}"/>
              </a:ext>
            </a:extLst>
          </p:cNvPr>
          <p:cNvSpPr>
            <a:spLocks noGrp="1"/>
          </p:cNvSpPr>
          <p:nvPr>
            <p:ph type="body" sz="quarter" idx="14"/>
          </p:nvPr>
        </p:nvSpPr>
        <p:spPr/>
        <p:txBody>
          <a:bodyPr/>
          <a:lstStyle/>
          <a:p>
            <a:endParaRPr lang="en-US" dirty="0"/>
          </a:p>
        </p:txBody>
      </p:sp>
      <p:sp>
        <p:nvSpPr>
          <p:cNvPr id="5" name="Date Placeholder 4">
            <a:extLst>
              <a:ext uri="{FF2B5EF4-FFF2-40B4-BE49-F238E27FC236}">
                <a16:creationId xmlns:a16="http://schemas.microsoft.com/office/drawing/2014/main" id="{C7DB2877-9D05-3060-B758-0C58F700C039}"/>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48009EF2-AD7A-2B97-8745-52E0D39860B7}"/>
              </a:ext>
            </a:extLst>
          </p:cNvPr>
          <p:cNvSpPr>
            <a:spLocks noGrp="1"/>
          </p:cNvSpPr>
          <p:nvPr>
            <p:ph type="sldNum" sz="quarter" idx="12"/>
          </p:nvPr>
        </p:nvSpPr>
        <p:spPr/>
        <p:txBody>
          <a:bodyPr/>
          <a:lstStyle/>
          <a:p>
            <a:fld id="{88B5220A-EB23-48F3-9FB6-FE2BFABBF45A}" type="slidenum">
              <a:rPr lang="en-US" smtClean="0"/>
              <a:t>28</a:t>
            </a:fld>
            <a:endParaRPr lang="en-US"/>
          </a:p>
        </p:txBody>
      </p:sp>
    </p:spTree>
    <p:extLst>
      <p:ext uri="{BB962C8B-B14F-4D97-AF65-F5344CB8AC3E}">
        <p14:creationId xmlns:p14="http://schemas.microsoft.com/office/powerpoint/2010/main" val="599303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29</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UART controller</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30</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39726"/>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Control Unit &amp; Decoder 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31</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Immediate Generator 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32</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B501-4FD1-826B-08B4-572407C339B1}"/>
              </a:ext>
            </a:extLst>
          </p:cNvPr>
          <p:cNvSpPr>
            <a:spLocks noGrp="1"/>
          </p:cNvSpPr>
          <p:nvPr>
            <p:ph type="ctrTitle"/>
          </p:nvPr>
        </p:nvSpPr>
        <p:spPr>
          <a:xfrm>
            <a:off x="1504670" y="437030"/>
            <a:ext cx="9234309" cy="498598"/>
          </a:xfrm>
        </p:spPr>
        <p:txBody>
          <a:bodyPr/>
          <a:lstStyle/>
          <a:p>
            <a:r>
              <a:rPr lang="en-US" dirty="0"/>
              <a:t>ALU</a:t>
            </a:r>
          </a:p>
        </p:txBody>
      </p:sp>
      <p:sp>
        <p:nvSpPr>
          <p:cNvPr id="4" name="Text Placeholder 3">
            <a:extLst>
              <a:ext uri="{FF2B5EF4-FFF2-40B4-BE49-F238E27FC236}">
                <a16:creationId xmlns:a16="http://schemas.microsoft.com/office/drawing/2014/main" id="{49B11A3A-948B-97C7-2C89-64DC025C30AC}"/>
              </a:ext>
            </a:extLst>
          </p:cNvPr>
          <p:cNvSpPr>
            <a:spLocks noGrp="1"/>
          </p:cNvSpPr>
          <p:nvPr>
            <p:ph type="body" sz="quarter" idx="14"/>
          </p:nvPr>
        </p:nvSpPr>
        <p:spPr>
          <a:xfrm>
            <a:off x="1636027" y="1525788"/>
            <a:ext cx="7533373" cy="4349166"/>
          </a:xfrm>
        </p:spPr>
        <p:txBody>
          <a:bodyPr>
            <a:normAutofit lnSpcReduction="10000"/>
          </a:bodyPr>
          <a:lstStyle/>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Input: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dirty="0">
                <a:solidFill>
                  <a:srgbClr val="000000"/>
                </a:solidFill>
                <a:highlight>
                  <a:srgbClr val="FBFBFB"/>
                </a:highlight>
                <a:latin typeface="Helvetica" panose="020B0604020202020204" pitchFamily="34" charset="0"/>
              </a:rPr>
              <a:t>(operands)</a:t>
            </a: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A</a:t>
            </a:r>
            <a:r>
              <a:rPr lang="en-US" sz="1400" b="0" i="0" dirty="0">
                <a:solidFill>
                  <a:srgbClr val="000000"/>
                </a:solidFill>
                <a:effectLst/>
                <a:highlight>
                  <a:srgbClr val="FBFBFB"/>
                </a:highlight>
                <a:latin typeface="Helvetica" panose="020B0604020202020204" pitchFamily="34" charset="0"/>
              </a:rPr>
              <a:t> [31:0]</a:t>
            </a: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B</a:t>
            </a:r>
            <a:r>
              <a:rPr lang="en-US" sz="1400" b="0" i="0" dirty="0">
                <a:solidFill>
                  <a:srgbClr val="000000"/>
                </a:solidFill>
                <a:effectLst/>
                <a:highlight>
                  <a:srgbClr val="FBFBFB"/>
                </a:highlight>
                <a:latin typeface="Helvetica" panose="020B0604020202020204" pitchFamily="34" charset="0"/>
              </a:rPr>
              <a:t> [31:0]</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(select signals)</a:t>
            </a:r>
          </a:p>
          <a:p>
            <a:pPr marL="0" indent="0" algn="l">
              <a:buNone/>
            </a:pPr>
            <a:r>
              <a:rPr lang="en-US" sz="1400" b="0" i="0" dirty="0">
                <a:solidFill>
                  <a:srgbClr val="000000"/>
                </a:solidFill>
                <a:effectLst/>
                <a:highlight>
                  <a:srgbClr val="FBFBFB"/>
                </a:highlight>
                <a:latin typeface="Helvetica" panose="020B0604020202020204" pitchFamily="34" charset="0"/>
              </a:rPr>
              <a:t>-opcode[6:0]</a:t>
            </a:r>
          </a:p>
          <a:p>
            <a:pPr marL="0" indent="0" algn="l">
              <a:buNone/>
            </a:pPr>
            <a:r>
              <a:rPr lang="en-US" sz="1400" b="0" i="0" dirty="0">
                <a:solidFill>
                  <a:srgbClr val="000000"/>
                </a:solidFill>
                <a:effectLst/>
                <a:highlight>
                  <a:srgbClr val="FBFBFB"/>
                </a:highlight>
                <a:latin typeface="Helvetica" panose="020B0604020202020204" pitchFamily="34" charset="0"/>
              </a:rPr>
              <a:t>-func3[2:0]</a:t>
            </a:r>
          </a:p>
          <a:p>
            <a:pPr marL="0" indent="0" algn="l">
              <a:buNone/>
            </a:pPr>
            <a:r>
              <a:rPr lang="en-US" sz="1400" b="0" i="0" dirty="0">
                <a:solidFill>
                  <a:srgbClr val="000000"/>
                </a:solidFill>
                <a:effectLst/>
                <a:highlight>
                  <a:srgbClr val="FBFBFB"/>
                </a:highlight>
                <a:latin typeface="Helvetica" panose="020B0604020202020204" pitchFamily="34" charset="0"/>
              </a:rPr>
              <a:t>-func7[6:0]</a:t>
            </a:r>
          </a:p>
          <a:p>
            <a:pPr marL="0" indent="0" algn="l">
              <a:buNone/>
            </a:pP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Output: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-ALU result [31:0]</a:t>
            </a:r>
          </a:p>
          <a:p>
            <a:pPr marL="0" indent="0" algn="l">
              <a:buNone/>
            </a:pPr>
            <a:r>
              <a:rPr lang="en-US" sz="1400" b="0" i="0" dirty="0">
                <a:solidFill>
                  <a:srgbClr val="000000"/>
                </a:solidFill>
                <a:effectLst/>
                <a:highlight>
                  <a:srgbClr val="FBFBFB"/>
                </a:highlight>
                <a:latin typeface="Helvetica" panose="020B0604020202020204" pitchFamily="34" charset="0"/>
              </a:rPr>
              <a:t>-0 flag</a:t>
            </a:r>
          </a:p>
          <a:p>
            <a:pPr marL="0" indent="0" algn="l">
              <a:buNone/>
            </a:pPr>
            <a:r>
              <a:rPr lang="en-US" sz="1400" b="0" i="0" dirty="0">
                <a:solidFill>
                  <a:srgbClr val="000000"/>
                </a:solidFill>
                <a:effectLst/>
                <a:highlight>
                  <a:srgbClr val="FBFBFB"/>
                </a:highlight>
                <a:latin typeface="Helvetica" panose="020B0604020202020204" pitchFamily="34" charset="0"/>
              </a:rPr>
              <a:t>-don't care flags</a:t>
            </a:r>
          </a:p>
          <a:p>
            <a:pPr marL="0" indent="0" algn="l">
              <a:buNone/>
            </a:pPr>
            <a:r>
              <a:rPr lang="en-US" sz="1400" b="0" i="0" dirty="0">
                <a:solidFill>
                  <a:srgbClr val="000000"/>
                </a:solidFill>
                <a:effectLst/>
                <a:highlight>
                  <a:srgbClr val="FBFBFB"/>
                </a:highlight>
                <a:latin typeface="Helvetica" panose="020B0604020202020204" pitchFamily="34" charset="0"/>
              </a:rPr>
              <a:t>-less than flags</a:t>
            </a:r>
          </a:p>
          <a:p>
            <a:pPr marL="0" indent="0" algn="l">
              <a:buNone/>
            </a:pPr>
            <a:r>
              <a:rPr lang="en-US" sz="1400" b="0" i="0" dirty="0">
                <a:solidFill>
                  <a:srgbClr val="000000"/>
                </a:solidFill>
                <a:effectLst/>
                <a:highlight>
                  <a:srgbClr val="FBFBFB"/>
                </a:highlight>
                <a:latin typeface="Helvetica" panose="020B0604020202020204" pitchFamily="34" charset="0"/>
              </a:rPr>
              <a:t>-greater than flags</a:t>
            </a:r>
          </a:p>
          <a:p>
            <a:pPr marL="0" indent="0" algn="l">
              <a:buNone/>
            </a:pPr>
            <a:r>
              <a:rPr lang="en-US" sz="1400" b="0" i="0" dirty="0">
                <a:solidFill>
                  <a:srgbClr val="000000"/>
                </a:solidFill>
                <a:effectLst/>
                <a:highlight>
                  <a:srgbClr val="FBFBFB"/>
                </a:highlight>
                <a:latin typeface="Helvetica" panose="020B0604020202020204" pitchFamily="34" charset="0"/>
              </a:rPr>
              <a:t>-equal/not equal flags</a:t>
            </a:r>
          </a:p>
          <a:p>
            <a:pPr marL="0" indent="0">
              <a:buNone/>
            </a:pPr>
            <a:endParaRPr lang="en-US" sz="1400" dirty="0"/>
          </a:p>
        </p:txBody>
      </p:sp>
      <p:sp>
        <p:nvSpPr>
          <p:cNvPr id="5" name="Slide Number Placeholder 4">
            <a:extLst>
              <a:ext uri="{FF2B5EF4-FFF2-40B4-BE49-F238E27FC236}">
                <a16:creationId xmlns:a16="http://schemas.microsoft.com/office/drawing/2014/main" id="{1DAD21A4-66E1-B41E-AAF4-8DD89DD84A1B}"/>
              </a:ext>
            </a:extLst>
          </p:cNvPr>
          <p:cNvSpPr>
            <a:spLocks noGrp="1"/>
          </p:cNvSpPr>
          <p:nvPr>
            <p:ph type="sldNum" sz="quarter" idx="12"/>
          </p:nvPr>
        </p:nvSpPr>
        <p:spPr/>
        <p:txBody>
          <a:bodyPr/>
          <a:lstStyle/>
          <a:p>
            <a:fld id="{88B5220A-EB23-48F3-9FB6-FE2BFABBF45A}" type="slidenum">
              <a:rPr lang="en-US" smtClean="0"/>
              <a:t>33</a:t>
            </a:fld>
            <a:endParaRPr lang="en-US" dirty="0"/>
          </a:p>
        </p:txBody>
      </p:sp>
      <p:pic>
        <p:nvPicPr>
          <p:cNvPr id="9" name="Picture 8">
            <a:extLst>
              <a:ext uri="{FF2B5EF4-FFF2-40B4-BE49-F238E27FC236}">
                <a16:creationId xmlns:a16="http://schemas.microsoft.com/office/drawing/2014/main" id="{3E7B8AE2-8B46-87D6-403C-552B0A9A63EF}"/>
              </a:ext>
            </a:extLst>
          </p:cNvPr>
          <p:cNvPicPr>
            <a:picLocks noChangeAspect="1"/>
          </p:cNvPicPr>
          <p:nvPr/>
        </p:nvPicPr>
        <p:blipFill>
          <a:blip r:embed="rId2"/>
          <a:stretch>
            <a:fillRect/>
          </a:stretch>
        </p:blipFill>
        <p:spPr>
          <a:xfrm>
            <a:off x="3496733" y="1082326"/>
            <a:ext cx="6450636" cy="5023561"/>
          </a:xfrm>
          <a:prstGeom prst="rect">
            <a:avLst/>
          </a:prstGeom>
        </p:spPr>
      </p:pic>
      <p:sp>
        <p:nvSpPr>
          <p:cNvPr id="13" name="TextBox 12">
            <a:extLst>
              <a:ext uri="{FF2B5EF4-FFF2-40B4-BE49-F238E27FC236}">
                <a16:creationId xmlns:a16="http://schemas.microsoft.com/office/drawing/2014/main" id="{C7A25066-8FC8-C06D-E583-BD3787678791}"/>
              </a:ext>
            </a:extLst>
          </p:cNvPr>
          <p:cNvSpPr txBox="1"/>
          <p:nvPr/>
        </p:nvSpPr>
        <p:spPr>
          <a:xfrm>
            <a:off x="1185333" y="1063985"/>
            <a:ext cx="6096000" cy="430887"/>
          </a:xfrm>
          <a:prstGeom prst="rect">
            <a:avLst/>
          </a:prstGeom>
          <a:noFill/>
        </p:spPr>
        <p:txBody>
          <a:bodyPr wrap="square">
            <a:spAutoFit/>
          </a:bodyPr>
          <a:lstStyle/>
          <a:p>
            <a:r>
              <a:rPr lang="en-US" sz="2200" b="1" dirty="0">
                <a:solidFill>
                  <a:schemeClr val="accent2"/>
                </a:solidFill>
                <a:latin typeface="Acumin Pro SemiCondensed" panose="020B0506020202020204" pitchFamily="34" charset="77"/>
              </a:rPr>
              <a:t>RTL:</a:t>
            </a:r>
          </a:p>
        </p:txBody>
      </p:sp>
    </p:spTree>
    <p:extLst>
      <p:ext uri="{BB962C8B-B14F-4D97-AF65-F5344CB8AC3E}">
        <p14:creationId xmlns:p14="http://schemas.microsoft.com/office/powerpoint/2010/main" val="3658048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604-717F-80D6-8A98-330BC761485E}"/>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86A20125-5905-6103-914B-760A20C5941E}"/>
              </a:ext>
            </a:extLst>
          </p:cNvPr>
          <p:cNvSpPr>
            <a:spLocks noGrp="1"/>
          </p:cNvSpPr>
          <p:nvPr>
            <p:ph type="subTitle" idx="1"/>
          </p:nvPr>
        </p:nvSpPr>
        <p:spPr/>
        <p:txBody>
          <a:bodyPr/>
          <a:lstStyle/>
          <a:p>
            <a:r>
              <a:rPr lang="en-US" dirty="0"/>
              <a:t>Pseudo Code:</a:t>
            </a:r>
          </a:p>
        </p:txBody>
      </p:sp>
      <p:sp>
        <p:nvSpPr>
          <p:cNvPr id="5" name="Slide Number Placeholder 4">
            <a:extLst>
              <a:ext uri="{FF2B5EF4-FFF2-40B4-BE49-F238E27FC236}">
                <a16:creationId xmlns:a16="http://schemas.microsoft.com/office/drawing/2014/main" id="{16DF6B77-D173-A4F5-86FB-EC5B60557845}"/>
              </a:ext>
            </a:extLst>
          </p:cNvPr>
          <p:cNvSpPr>
            <a:spLocks noGrp="1"/>
          </p:cNvSpPr>
          <p:nvPr>
            <p:ph type="sldNum" sz="quarter" idx="12"/>
          </p:nvPr>
        </p:nvSpPr>
        <p:spPr/>
        <p:txBody>
          <a:bodyPr/>
          <a:lstStyle/>
          <a:p>
            <a:fld id="{88B5220A-EB23-48F3-9FB6-FE2BFABBF45A}" type="slidenum">
              <a:rPr lang="en-US" smtClean="0"/>
              <a:t>34</a:t>
            </a:fld>
            <a:endParaRPr lang="en-US" dirty="0"/>
          </a:p>
        </p:txBody>
      </p:sp>
      <p:sp>
        <p:nvSpPr>
          <p:cNvPr id="7" name="TextBox 6">
            <a:extLst>
              <a:ext uri="{FF2B5EF4-FFF2-40B4-BE49-F238E27FC236}">
                <a16:creationId xmlns:a16="http://schemas.microsoft.com/office/drawing/2014/main" id="{0A3E23E1-0D6C-3CC6-E871-A76DFDEDB1FE}"/>
              </a:ext>
            </a:extLst>
          </p:cNvPr>
          <p:cNvSpPr txBox="1"/>
          <p:nvPr/>
        </p:nvSpPr>
        <p:spPr>
          <a:xfrm>
            <a:off x="7301092" y="1736653"/>
            <a:ext cx="3397129" cy="3877985"/>
          </a:xfrm>
          <a:prstGeom prst="rect">
            <a:avLst/>
          </a:prstGeom>
          <a:noFill/>
        </p:spPr>
        <p:txBody>
          <a:bodyPr wrap="square">
            <a:spAutoFit/>
          </a:bodyPr>
          <a:lstStyle/>
          <a:p>
            <a:endParaRPr lang="en-US" dirty="0">
              <a:effectLst/>
            </a:endParaRPr>
          </a:p>
          <a:p>
            <a:r>
              <a:rPr lang="en-US" dirty="0"/>
              <a:t>ALU Control Unit:</a:t>
            </a:r>
          </a:p>
          <a:p>
            <a:br>
              <a:rPr lang="en-US" sz="1400" dirty="0">
                <a:effectLst/>
              </a:rPr>
            </a:br>
            <a:r>
              <a:rPr lang="en-US" sz="1400" dirty="0">
                <a:solidFill>
                  <a:srgbClr val="000000"/>
                </a:solidFill>
                <a:highlight>
                  <a:srgbClr val="FBFBFB"/>
                </a:highlight>
                <a:latin typeface="Helvetica" panose="020B0604020202020204" pitchFamily="34" charset="0"/>
              </a:rPr>
              <a:t>if</a:t>
            </a:r>
            <a:r>
              <a:rPr lang="en-US" sz="1400" dirty="0">
                <a:effectLst/>
              </a:rPr>
              <a:t>(</a:t>
            </a:r>
            <a:r>
              <a:rPr lang="en-US" sz="1400" dirty="0">
                <a:solidFill>
                  <a:srgbClr val="000000"/>
                </a:solidFill>
                <a:highlight>
                  <a:srgbClr val="FBFBFB"/>
                </a:highlight>
                <a:latin typeface="Helvetica" panose="020B0604020202020204" pitchFamily="34" charset="0"/>
              </a:rPr>
              <a:t>opcode=1100011)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ALU control input = BEQ</a:t>
            </a:r>
          </a:p>
          <a:p>
            <a:r>
              <a:rPr lang="en-US" sz="1400" dirty="0">
                <a:solidFill>
                  <a:srgbClr val="000000"/>
                </a:solidFill>
                <a:highlight>
                  <a:srgbClr val="FBFBFB"/>
                </a:highlight>
                <a:latin typeface="Helvetica" panose="020B0604020202020204" pitchFamily="34" charset="0"/>
              </a:rPr>
              <a:t>	if(func3=001)</a:t>
            </a:r>
          </a:p>
          <a:p>
            <a:r>
              <a:rPr lang="en-US" sz="1400" dirty="0">
                <a:solidFill>
                  <a:srgbClr val="000000"/>
                </a:solidFill>
                <a:highlight>
                  <a:srgbClr val="FBFBFB"/>
                </a:highlight>
                <a:latin typeface="Helvetica" panose="020B0604020202020204" pitchFamily="34" charset="0"/>
              </a:rPr>
              <a:t>		ALU control input=BNE</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if(opcode=0110011)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if(func7=0000000)</a:t>
            </a:r>
          </a:p>
          <a:p>
            <a:r>
              <a:rPr lang="en-US" sz="1400" dirty="0">
                <a:solidFill>
                  <a:srgbClr val="000000"/>
                </a:solidFill>
                <a:highlight>
                  <a:srgbClr val="FBFBFB"/>
                </a:highlight>
                <a:latin typeface="Helvetica" panose="020B0604020202020204" pitchFamily="34" charset="0"/>
              </a:rPr>
              <a:t>			ALU control input=ADD</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(....define the ALU control input for each </a:t>
            </a:r>
          </a:p>
          <a:p>
            <a:r>
              <a:rPr lang="en-US" sz="1400" dirty="0">
                <a:solidFill>
                  <a:srgbClr val="000000"/>
                </a:solidFill>
                <a:highlight>
                  <a:srgbClr val="FBFBFB"/>
                </a:highlight>
                <a:latin typeface="Helvetica" panose="020B0604020202020204" pitchFamily="34" charset="0"/>
              </a:rPr>
              <a:t>of the operations based on the value</a:t>
            </a:r>
          </a:p>
          <a:p>
            <a:r>
              <a:rPr lang="en-US" sz="1400" dirty="0">
                <a:solidFill>
                  <a:srgbClr val="000000"/>
                </a:solidFill>
                <a:highlight>
                  <a:srgbClr val="FBFBFB"/>
                </a:highlight>
                <a:latin typeface="Helvetica" panose="020B0604020202020204" pitchFamily="34" charset="0"/>
              </a:rPr>
              <a:t> of the opcode, func3 and func7…)</a:t>
            </a:r>
          </a:p>
        </p:txBody>
      </p:sp>
      <p:sp>
        <p:nvSpPr>
          <p:cNvPr id="8" name="TextBox 7">
            <a:extLst>
              <a:ext uri="{FF2B5EF4-FFF2-40B4-BE49-F238E27FC236}">
                <a16:creationId xmlns:a16="http://schemas.microsoft.com/office/drawing/2014/main" id="{A4A10DE8-D075-2057-C727-85A2A8C50ADA}"/>
              </a:ext>
            </a:extLst>
          </p:cNvPr>
          <p:cNvSpPr txBox="1"/>
          <p:nvPr/>
        </p:nvSpPr>
        <p:spPr>
          <a:xfrm>
            <a:off x="1579483" y="1736653"/>
            <a:ext cx="5328393" cy="4801314"/>
          </a:xfrm>
          <a:prstGeom prst="rect">
            <a:avLst/>
          </a:prstGeom>
          <a:noFill/>
        </p:spPr>
        <p:txBody>
          <a:bodyPr wrap="square">
            <a:spAutoFit/>
          </a:bodyPr>
          <a:lstStyle/>
          <a:p>
            <a:endParaRPr lang="en-US" dirty="0">
              <a:effectLst/>
            </a:endParaRPr>
          </a:p>
          <a:p>
            <a:r>
              <a:rPr lang="en-US" dirty="0"/>
              <a:t>ALU:</a:t>
            </a:r>
          </a:p>
          <a:p>
            <a:br>
              <a:rPr lang="en-US" b="0" i="0" dirty="0">
                <a:solidFill>
                  <a:srgbClr val="000000"/>
                </a:solidFill>
                <a:effectLst/>
                <a:highlight>
                  <a:srgbClr val="FBFBFB"/>
                </a:highlight>
                <a:latin typeface="Helvetica" panose="020B0604020202020204" pitchFamily="34" charset="0"/>
              </a:rPr>
            </a:br>
            <a:r>
              <a:rPr lang="en-US" sz="1400" dirty="0">
                <a:solidFill>
                  <a:srgbClr val="000000"/>
                </a:solidFill>
                <a:highlight>
                  <a:srgbClr val="FBFBFB"/>
                </a:highlight>
                <a:latin typeface="Helvetica" panose="020B0604020202020204" pitchFamily="34" charset="0"/>
              </a:rPr>
              <a:t>case(ALU control input)</a:t>
            </a:r>
          </a:p>
          <a:p>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 ALU result = rs1+ rs2 (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 )</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ADDI: ALU result =  rs1+imm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(....all operations are executed </a:t>
            </a:r>
          </a:p>
          <a:p>
            <a:pPr lvl="1"/>
            <a:r>
              <a:rPr lang="en-US" sz="1400" dirty="0">
                <a:solidFill>
                  <a:srgbClr val="000000"/>
                </a:solidFill>
                <a:highlight>
                  <a:srgbClr val="FBFBFB"/>
                </a:highlight>
                <a:latin typeface="Helvetica" panose="020B0604020202020204" pitchFamily="34" charset="0"/>
              </a:rPr>
              <a:t>based on the ALU control input)</a:t>
            </a:r>
          </a:p>
        </p:txBody>
      </p:sp>
    </p:spTree>
    <p:extLst>
      <p:ext uri="{BB962C8B-B14F-4D97-AF65-F5344CB8AC3E}">
        <p14:creationId xmlns:p14="http://schemas.microsoft.com/office/powerpoint/2010/main" val="3131946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DE3C-1196-0B74-B80B-7655EC4389F8}"/>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AFD970C4-2E00-6482-3FBE-F80C552F610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24AA8047-5A0E-9D04-F039-A9F7BA10358D}"/>
              </a:ext>
            </a:extLst>
          </p:cNvPr>
          <p:cNvSpPr>
            <a:spLocks noGrp="1"/>
          </p:cNvSpPr>
          <p:nvPr>
            <p:ph type="body" sz="quarter" idx="14"/>
          </p:nvPr>
        </p:nvSpPr>
        <p:spPr>
          <a:xfrm>
            <a:off x="1717141" y="1801220"/>
            <a:ext cx="8757718" cy="4581503"/>
          </a:xfrm>
        </p:spPr>
        <p:txBody>
          <a:bodyPr>
            <a:normAutofit lnSpcReduction="10000"/>
          </a:bodyPr>
          <a:lstStyle/>
          <a:p>
            <a:r>
              <a:rPr lang="en-US" sz="1600" b="0" i="0" dirty="0">
                <a:solidFill>
                  <a:srgbClr val="000000"/>
                </a:solidFill>
                <a:effectLst/>
                <a:highlight>
                  <a:srgbClr val="FBFBFB"/>
                </a:highlight>
                <a:latin typeface="Helvetica" panose="020B0604020202020204" pitchFamily="34" charset="0"/>
              </a:rPr>
              <a:t>all possible combination of opcode, func3 and func7 ( 26 combinations)</a:t>
            </a:r>
          </a:p>
          <a:p>
            <a:pPr marL="0" indent="0">
              <a:buNone/>
            </a:pPr>
            <a:r>
              <a:rPr lang="en-US" sz="1600" dirty="0">
                <a:solidFill>
                  <a:srgbClr val="000000"/>
                </a:solidFill>
                <a:highlight>
                  <a:srgbClr val="FBFBFB"/>
                </a:highlight>
                <a:latin typeface="Helvetica" panose="020B0604020202020204" pitchFamily="34" charset="0"/>
              </a:rPr>
              <a:t>	</a:t>
            </a:r>
            <a:r>
              <a:rPr lang="en-US" sz="1400" b="0" i="0" dirty="0">
                <a:solidFill>
                  <a:srgbClr val="000000"/>
                </a:solidFill>
                <a:effectLst/>
                <a:highlight>
                  <a:srgbClr val="FBFBFB"/>
                </a:highlight>
                <a:latin typeface="Helvetica" panose="020B0604020202020204" pitchFamily="34" charset="0"/>
              </a:rPr>
              <a:t>(make tasks for the operations)</a:t>
            </a: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different corner cases for operands (add, and, xor, etc.)</a:t>
            </a:r>
          </a:p>
          <a:p>
            <a:pPr marL="0" indent="0" algn="l">
              <a:buNone/>
            </a:pPr>
            <a:endParaRPr lang="en-US" sz="1600" b="0" i="0" dirty="0">
              <a:solidFill>
                <a:srgbClr val="000000"/>
              </a:solidFill>
              <a:effectLst/>
              <a:highlight>
                <a:srgbClr val="FBFBFB"/>
              </a:highlight>
              <a:latin typeface="Helvetica" panose="020B0604020202020204" pitchFamily="34" charset="0"/>
            </a:endParaRPr>
          </a:p>
          <a:p>
            <a:pPr marL="0" indent="0" algn="l">
              <a:buNone/>
            </a:pPr>
            <a:r>
              <a:rPr lang="en-US" sz="1600" b="0" i="0" dirty="0">
                <a:solidFill>
                  <a:srgbClr val="000000"/>
                </a:solidFill>
                <a:effectLst/>
                <a:highlight>
                  <a:srgbClr val="FBFBFB"/>
                </a:highlight>
                <a:latin typeface="Helvetica" panose="020B0604020202020204" pitchFamily="34" charset="0"/>
              </a:rPr>
              <a:t>(assign variable value to each operand)</a:t>
            </a:r>
          </a:p>
          <a:p>
            <a:pPr algn="l"/>
            <a:r>
              <a:rPr lang="en-US" sz="1600" b="0" i="0" dirty="0">
                <a:solidFill>
                  <a:srgbClr val="000000"/>
                </a:solidFill>
                <a:effectLst/>
                <a:highlight>
                  <a:srgbClr val="FBFBFB"/>
                </a:highlight>
                <a:latin typeface="Helvetica" panose="020B0604020202020204" pitchFamily="34" charset="0"/>
              </a:rPr>
              <a:t>   all 0s</a:t>
            </a:r>
          </a:p>
          <a:p>
            <a:pPr algn="l"/>
            <a:r>
              <a:rPr lang="en-US" sz="1600" b="0" i="0" dirty="0">
                <a:solidFill>
                  <a:srgbClr val="000000"/>
                </a:solidFill>
                <a:effectLst/>
                <a:highlight>
                  <a:srgbClr val="FBFBFB"/>
                </a:highlight>
                <a:latin typeface="Helvetica" panose="020B0604020202020204" pitchFamily="34" charset="0"/>
              </a:rPr>
              <a:t>   all 1s</a:t>
            </a:r>
          </a:p>
          <a:p>
            <a:pPr algn="l"/>
            <a:r>
              <a:rPr lang="en-US" sz="1600" b="0" i="0" dirty="0">
                <a:solidFill>
                  <a:srgbClr val="000000"/>
                </a:solidFill>
                <a:effectLst/>
                <a:highlight>
                  <a:srgbClr val="FBFBFB"/>
                </a:highlight>
                <a:latin typeface="Helvetica" panose="020B0604020202020204" pitchFamily="34" charset="0"/>
              </a:rPr>
              <a:t>   all 5s</a:t>
            </a:r>
          </a:p>
          <a:p>
            <a:pPr algn="l"/>
            <a:r>
              <a:rPr lang="en-US" sz="1600" b="0" i="0" dirty="0">
                <a:solidFill>
                  <a:srgbClr val="000000"/>
                </a:solidFill>
                <a:effectLst/>
                <a:highlight>
                  <a:srgbClr val="FBFBFB"/>
                </a:highlight>
                <a:latin typeface="Helvetica" panose="020B0604020202020204" pitchFamily="34" charset="0"/>
              </a:rPr>
              <a:t>   all As</a:t>
            </a:r>
          </a:p>
          <a:p>
            <a:pPr algn="l"/>
            <a:r>
              <a:rPr lang="en-US" sz="1600" b="0" i="0" dirty="0">
                <a:solidFill>
                  <a:srgbClr val="000000"/>
                </a:solidFill>
                <a:effectLst/>
                <a:highlight>
                  <a:srgbClr val="FBFBFB"/>
                </a:highlight>
                <a:latin typeface="Helvetica" panose="020B0604020202020204" pitchFamily="34" charset="0"/>
              </a:rPr>
              <a:t>   pattern 0000 FFFF</a:t>
            </a:r>
          </a:p>
          <a:p>
            <a:pPr algn="l"/>
            <a:r>
              <a:rPr lang="en-US" sz="1600" b="0" i="0" dirty="0">
                <a:solidFill>
                  <a:srgbClr val="000000"/>
                </a:solidFill>
                <a:effectLst/>
                <a:highlight>
                  <a:srgbClr val="FBFBFB"/>
                </a:highlight>
                <a:latin typeface="Helvetica" panose="020B0604020202020204" pitchFamily="34" charset="0"/>
              </a:rPr>
              <a:t>   pattern FFFF 0000</a:t>
            </a:r>
          </a:p>
          <a:p>
            <a:pPr algn="l"/>
            <a:r>
              <a:rPr lang="en-US" sz="1600" b="0" i="0" dirty="0">
                <a:solidFill>
                  <a:srgbClr val="000000"/>
                </a:solidFill>
                <a:effectLst/>
                <a:highlight>
                  <a:srgbClr val="FBFBFB"/>
                </a:highlight>
                <a:latin typeface="Helvetica" panose="020B0604020202020204" pitchFamily="34" charset="0"/>
              </a:rPr>
              <a:t>   pattern AAAA 5555</a:t>
            </a:r>
          </a:p>
          <a:p>
            <a:pPr algn="l"/>
            <a:r>
              <a:rPr lang="en-US" sz="1600" b="0" i="0" dirty="0">
                <a:solidFill>
                  <a:srgbClr val="000000"/>
                </a:solidFill>
                <a:effectLst/>
                <a:highlight>
                  <a:srgbClr val="FBFBFB"/>
                </a:highlight>
                <a:latin typeface="Helvetica" panose="020B0604020202020204" pitchFamily="34" charset="0"/>
              </a:rPr>
              <a:t>   pattern 5555 AAAA</a:t>
            </a:r>
          </a:p>
          <a:p>
            <a:pPr marL="0" indent="0" algn="l">
              <a:buNone/>
            </a:pPr>
            <a:br>
              <a:rPr lang="en-US" sz="1600" b="0" i="0" dirty="0">
                <a:solidFill>
                  <a:srgbClr val="000000"/>
                </a:solidFill>
                <a:effectLst/>
                <a:highlight>
                  <a:srgbClr val="FBFBFB"/>
                </a:highlight>
                <a:latin typeface="Helvetica" panose="020B0604020202020204" pitchFamily="34" charset="0"/>
              </a:rPr>
            </a:br>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error checking for undefined combinations of opcode, func3 &amp;func7 -&gt; assign value</a:t>
            </a:r>
          </a:p>
          <a:p>
            <a:pPr algn="l"/>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check generation of correct flags</a:t>
            </a:r>
          </a:p>
          <a:p>
            <a:endParaRPr lang="en-US" sz="1600" dirty="0"/>
          </a:p>
        </p:txBody>
      </p:sp>
      <p:sp>
        <p:nvSpPr>
          <p:cNvPr id="5" name="Slide Number Placeholder 4">
            <a:extLst>
              <a:ext uri="{FF2B5EF4-FFF2-40B4-BE49-F238E27FC236}">
                <a16:creationId xmlns:a16="http://schemas.microsoft.com/office/drawing/2014/main" id="{A82A3532-EC5B-DDEA-11C5-68BABE000A94}"/>
              </a:ext>
            </a:extLst>
          </p:cNvPr>
          <p:cNvSpPr>
            <a:spLocks noGrp="1"/>
          </p:cNvSpPr>
          <p:nvPr>
            <p:ph type="sldNum" sz="quarter" idx="12"/>
          </p:nvPr>
        </p:nvSpPr>
        <p:spPr/>
        <p:txBody>
          <a:bodyPr/>
          <a:lstStyle/>
          <a:p>
            <a:fld id="{88B5220A-EB23-48F3-9FB6-FE2BFABBF45A}" type="slidenum">
              <a:rPr lang="en-US" smtClean="0"/>
              <a:t>35</a:t>
            </a:fld>
            <a:endParaRPr lang="en-US" dirty="0"/>
          </a:p>
        </p:txBody>
      </p:sp>
    </p:spTree>
    <p:extLst>
      <p:ext uri="{BB962C8B-B14F-4D97-AF65-F5344CB8AC3E}">
        <p14:creationId xmlns:p14="http://schemas.microsoft.com/office/powerpoint/2010/main" val="4289204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36</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10" y="1686766"/>
            <a:ext cx="6646141" cy="5061687"/>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normAutofit/>
          </a:bodyPr>
          <a:lstStyle/>
          <a:p>
            <a:r>
              <a:rPr lang="en-US" sz="2400" dirty="0"/>
              <a:t>Reset: check all registers are set to 0</a:t>
            </a:r>
          </a:p>
          <a:p>
            <a:r>
              <a:rPr lang="en-US" sz="2400" dirty="0"/>
              <a:t>With </a:t>
            </a:r>
            <a:r>
              <a:rPr lang="en-US" sz="2400" dirty="0" err="1"/>
              <a:t>write_enable</a:t>
            </a:r>
            <a:r>
              <a:rPr lang="en-US" sz="2400" dirty="0"/>
              <a:t> off, try writing  register: should be no change</a:t>
            </a:r>
          </a:p>
          <a:p>
            <a:r>
              <a:rPr lang="en-US" sz="2400" dirty="0"/>
              <a:t>With </a:t>
            </a:r>
            <a:r>
              <a:rPr lang="en-US" sz="2400" dirty="0" err="1"/>
              <a:t>write_enable</a:t>
            </a:r>
            <a:r>
              <a:rPr lang="en-US" sz="2400" dirty="0"/>
              <a:t> on, try writing to a register: check for correct value</a:t>
            </a:r>
          </a:p>
          <a:p>
            <a:r>
              <a:rPr lang="en-US" sz="2400" dirty="0"/>
              <a:t>Write random values to all registers, try reading all registers: check </a:t>
            </a:r>
            <a:r>
              <a:rPr lang="en-US" sz="2400" dirty="0" err="1"/>
              <a:t>data_read</a:t>
            </a:r>
            <a:r>
              <a:rPr lang="en-US" sz="2400" dirty="0"/>
              <a:t> is correct</a:t>
            </a:r>
          </a:p>
          <a:p>
            <a:pPr lvl="1"/>
            <a:r>
              <a:rPr lang="en-US" sz="2000" dirty="0"/>
              <a:t>Do twice</a:t>
            </a:r>
          </a:p>
          <a:p>
            <a:r>
              <a:rPr lang="en-US" sz="2400"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37</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03" y="4060868"/>
            <a:ext cx="3555339" cy="2707739"/>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Memory</a:t>
            </a:r>
            <a:endParaRPr lang="en-US" sz="3600" b="0" strike="noStrike" spc="-1">
              <a:solidFill>
                <a:srgbClr val="000000"/>
              </a:solidFill>
              <a:latin typeface="Acumin Pro"/>
            </a:endParaRPr>
          </a:p>
        </p:txBody>
      </p:sp>
      <p:sp>
        <p:nvSpPr>
          <p:cNvPr id="157" name="PlaceHolder 2"/>
          <p:cNvSpPr>
            <a:spLocks noGrp="1"/>
          </p:cNvSpPr>
          <p:nvPr>
            <p:ph type="subTitle"/>
          </p:nvPr>
        </p:nvSpPr>
        <p:spPr>
          <a:xfrm>
            <a:off x="1504800" y="1345320"/>
            <a:ext cx="9234000" cy="341280"/>
          </a:xfrm>
          <a:prstGeom prst="rect">
            <a:avLst/>
          </a:prstGeom>
          <a:noFill/>
          <a:ln w="0">
            <a:noFill/>
          </a:ln>
        </p:spPr>
        <p:txBody>
          <a:bodyPr lIns="0" tIns="0" rIns="0" bIns="0" anchor="t">
            <a:noAutofit/>
          </a:bodyPr>
          <a:lstStyle/>
          <a:p>
            <a:pPr>
              <a:lnSpc>
                <a:spcPct val="100000"/>
              </a:lnSpc>
              <a:spcBef>
                <a:spcPts val="1001"/>
              </a:spcBef>
              <a:buNone/>
              <a:tabLst>
                <a:tab pos="0" algn="l"/>
              </a:tabLst>
            </a:pPr>
            <a:r>
              <a:rPr lang="en-US" sz="2200" b="1" strike="noStrike" spc="-1">
                <a:solidFill>
                  <a:srgbClr val="555960"/>
                </a:solidFill>
                <a:latin typeface="Acumin Pro SemiCondensed"/>
              </a:rPr>
              <a:t>Memory Handle RTL and Psuedocode</a:t>
            </a:r>
            <a:endParaRPr lang="en-US" sz="2200" b="0" strike="noStrike" spc="-1">
              <a:latin typeface="Arial"/>
            </a:endParaRPr>
          </a:p>
        </p:txBody>
      </p:sp>
      <p:sp>
        <p:nvSpPr>
          <p:cNvPr id="158"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38B7F63-0588-42F2-A866-8CF0BD3BDCE5}" type="slidenum">
              <a:rPr lang="en-US" sz="1000" b="1" strike="noStrike" spc="-1">
                <a:solidFill>
                  <a:srgbClr val="000000"/>
                </a:solidFill>
                <a:latin typeface="Acumin Pro Semibold"/>
              </a:rPr>
              <a:t>38</a:t>
            </a:fld>
            <a:endParaRPr lang="en-US" sz="1000" b="0" strike="noStrike" spc="-1">
              <a:latin typeface="Arial"/>
            </a:endParaRPr>
          </a:p>
        </p:txBody>
      </p:sp>
      <p:sp>
        <p:nvSpPr>
          <p:cNvPr id="159" name="TextBox 158"/>
          <p:cNvSpPr txBox="1"/>
          <p:nvPr/>
        </p:nvSpPr>
        <p:spPr>
          <a:xfrm>
            <a:off x="7912080" y="1345320"/>
            <a:ext cx="2146320" cy="415440"/>
          </a:xfrm>
          <a:prstGeom prst="rect">
            <a:avLst/>
          </a:prstGeom>
          <a:noFill/>
          <a:ln w="0">
            <a:noFill/>
          </a:ln>
        </p:spPr>
        <p:txBody>
          <a:bodyPr lIns="90000" tIns="45000" rIns="90000" bIns="45000" anchor="t">
            <a:noAutofit/>
          </a:bodyPr>
          <a:lstStyle/>
          <a:p>
            <a:r>
              <a:rPr lang="en-US" sz="2200" b="1" strike="noStrike" spc="-1">
                <a:solidFill>
                  <a:srgbClr val="555960"/>
                </a:solidFill>
                <a:latin typeface="Acumin Pro SemiCondensed"/>
              </a:rPr>
              <a:t>Test Case </a:t>
            </a:r>
            <a:endParaRPr lang="en-US" sz="2200" b="0" strike="noStrike" spc="-1">
              <a:latin typeface="Arial"/>
            </a:endParaRPr>
          </a:p>
        </p:txBody>
      </p:sp>
      <p:sp>
        <p:nvSpPr>
          <p:cNvPr id="160" name="TextBox 159"/>
          <p:cNvSpPr txBox="1"/>
          <p:nvPr/>
        </p:nvSpPr>
        <p:spPr>
          <a:xfrm>
            <a:off x="7086600" y="1828800"/>
            <a:ext cx="4050000" cy="73980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Reset: All set are set to 0</a:t>
            </a:r>
            <a:endParaRPr lang="en-US" sz="2000" b="0" strike="noStrike" spc="-1" dirty="0">
              <a:latin typeface="Arial"/>
            </a:endParaRPr>
          </a:p>
        </p:txBody>
      </p:sp>
      <p:sp>
        <p:nvSpPr>
          <p:cNvPr id="161" name="TextBox 160"/>
          <p:cNvSpPr txBox="1"/>
          <p:nvPr/>
        </p:nvSpPr>
        <p:spPr>
          <a:xfrm>
            <a:off x="7086600" y="2141376"/>
            <a:ext cx="4184280" cy="333756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Load Byte Unsigned: 24 bits = 0</a:t>
            </a:r>
            <a:endParaRPr lang="en-US" sz="2000" b="0" strike="noStrike" spc="-1" dirty="0">
              <a:latin typeface="Arial"/>
            </a:endParaRPr>
          </a:p>
          <a:p>
            <a:r>
              <a:rPr lang="en-US" sz="2000" b="1" strike="noStrike" spc="-1" dirty="0">
                <a:solidFill>
                  <a:srgbClr val="555960"/>
                </a:solidFill>
                <a:latin typeface="Acumin Pro SemiCondensed"/>
              </a:rPr>
              <a:t>- Load Byte: assigned 24 bits to bit 7</a:t>
            </a:r>
            <a:endParaRPr lang="en-US" sz="2000" b="0" strike="noStrike" spc="-1" dirty="0">
              <a:latin typeface="Arial"/>
            </a:endParaRPr>
          </a:p>
          <a:p>
            <a:r>
              <a:rPr lang="en-US" sz="2000" b="1" strike="noStrike" spc="-1" dirty="0">
                <a:solidFill>
                  <a:srgbClr val="555960"/>
                </a:solidFill>
                <a:latin typeface="Acumin Pro SemiCondensed"/>
              </a:rPr>
              <a:t>- Load Halfword Unsigned: 16 bits =0</a:t>
            </a:r>
            <a:endParaRPr lang="en-US" sz="2000" b="0" strike="noStrike" spc="-1" dirty="0">
              <a:latin typeface="Arial"/>
            </a:endParaRPr>
          </a:p>
          <a:p>
            <a:r>
              <a:rPr lang="en-US" sz="2000" b="1" strike="noStrike" spc="-1" dirty="0">
                <a:solidFill>
                  <a:srgbClr val="555960"/>
                </a:solidFill>
                <a:latin typeface="Acumin Pro SemiCondensed"/>
              </a:rPr>
              <a:t>- Load Hal</a:t>
            </a:r>
            <a:r>
              <a:rPr lang="en-US" sz="2000" b="1" spc="-1" dirty="0">
                <a:solidFill>
                  <a:srgbClr val="555960"/>
                </a:solidFill>
                <a:latin typeface="Acumin Pro SemiCondensed"/>
              </a:rPr>
              <a:t>f</a:t>
            </a:r>
            <a:r>
              <a:rPr lang="en-US" sz="2000" b="1" strike="noStrike" spc="-1" dirty="0">
                <a:solidFill>
                  <a:srgbClr val="555960"/>
                </a:solidFill>
                <a:latin typeface="Acumin Pro SemiCondensed"/>
              </a:rPr>
              <a:t>word: assigned  16 bits to bit 16</a:t>
            </a:r>
            <a:endParaRPr lang="en-US" sz="2000" b="0" strike="noStrike" spc="-1" dirty="0">
              <a:latin typeface="Arial"/>
            </a:endParaRPr>
          </a:p>
          <a:p>
            <a:endParaRPr lang="en-US" sz="2000" b="0" strike="noStrike" spc="-1" dirty="0">
              <a:latin typeface="Arial"/>
            </a:endParaRPr>
          </a:p>
        </p:txBody>
      </p:sp>
      <p:sp>
        <p:nvSpPr>
          <p:cNvPr id="162" name="TextBox 161"/>
          <p:cNvSpPr txBox="1"/>
          <p:nvPr/>
        </p:nvSpPr>
        <p:spPr>
          <a:xfrm>
            <a:off x="7086600" y="3604880"/>
            <a:ext cx="3429000" cy="1601601"/>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Normal Loading </a:t>
            </a:r>
            <a:endParaRPr lang="en-US" sz="2000" b="0" strike="noStrike" spc="-1" dirty="0">
              <a:latin typeface="Arial"/>
            </a:endParaRPr>
          </a:p>
          <a:p>
            <a:r>
              <a:rPr lang="en-US" sz="2000" b="1" strike="noStrike" spc="-1" dirty="0">
                <a:solidFill>
                  <a:srgbClr val="555960"/>
                </a:solidFill>
                <a:latin typeface="Acumin Pro SemiCondensed"/>
              </a:rPr>
              <a:t>- Storing </a:t>
            </a:r>
            <a:endParaRPr lang="en-US" sz="2000" spc="-1" dirty="0">
              <a:solidFill>
                <a:srgbClr val="555960"/>
              </a:solidFill>
              <a:latin typeface="Arial"/>
            </a:endParaRPr>
          </a:p>
          <a:p>
            <a:r>
              <a:rPr lang="en-US" sz="2000" b="1" spc="-1" dirty="0">
                <a:solidFill>
                  <a:srgbClr val="555960"/>
                </a:solidFill>
                <a:latin typeface="Arial"/>
              </a:rPr>
              <a:t>- </a:t>
            </a:r>
            <a:r>
              <a:rPr lang="en-US" sz="2000" b="1" spc="-1" dirty="0" err="1">
                <a:solidFill>
                  <a:srgbClr val="555960"/>
                </a:solidFill>
                <a:latin typeface="Acumin Pro Semibold" panose="020B0504020202020204"/>
              </a:rPr>
              <a:t>MemRead</a:t>
            </a:r>
            <a:r>
              <a:rPr lang="en-US" sz="2000" b="1" spc="-1" dirty="0">
                <a:solidFill>
                  <a:srgbClr val="555960"/>
                </a:solidFill>
                <a:latin typeface="Acumin Pro Semibold" panose="020B0504020202020204"/>
              </a:rPr>
              <a:t> = 1</a:t>
            </a:r>
          </a:p>
          <a:p>
            <a:r>
              <a:rPr lang="en-US" sz="2000" b="1" spc="-1" dirty="0">
                <a:solidFill>
                  <a:srgbClr val="555960"/>
                </a:solidFill>
                <a:latin typeface="Acumin Pro Semibold" panose="020B0504020202020204"/>
              </a:rPr>
              <a:t>- </a:t>
            </a:r>
            <a:r>
              <a:rPr lang="en-US" sz="2000" b="1" strike="noStrike" spc="-1" dirty="0" err="1">
                <a:solidFill>
                  <a:srgbClr val="555960"/>
                </a:solidFill>
                <a:latin typeface="Acumin Pro Semibold" panose="020B0504020202020204"/>
              </a:rPr>
              <a:t>MemWrite</a:t>
            </a:r>
            <a:r>
              <a:rPr lang="en-US" sz="2000" b="1" strike="noStrike" spc="-1" dirty="0">
                <a:solidFill>
                  <a:srgbClr val="555960"/>
                </a:solidFill>
                <a:latin typeface="Acumin Pro Semibold" panose="020B0504020202020204"/>
              </a:rPr>
              <a:t> = 1</a:t>
            </a:r>
          </a:p>
        </p:txBody>
      </p:sp>
      <p:pic>
        <p:nvPicPr>
          <p:cNvPr id="163" name="Picture 162"/>
          <p:cNvPicPr/>
          <p:nvPr/>
        </p:nvPicPr>
        <p:blipFill>
          <a:blip r:embed="rId2"/>
          <a:stretch/>
        </p:blipFill>
        <p:spPr>
          <a:xfrm rot="6000">
            <a:off x="1005847" y="2101824"/>
            <a:ext cx="5943600" cy="329760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 (Next Instruction Logic)</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39</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672848" y="2287197"/>
            <a:ext cx="3863969" cy="33789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Example CPU functions</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a:p>
            <a:r>
              <a:rPr lang="en-US" dirty="0"/>
              <a:t>More </a:t>
            </a:r>
            <a:r>
              <a:rPr lang="en-US" dirty="0">
                <a:sym typeface="Wingdings" panose="05000000000000000000" pitchFamily="2" charset="2"/>
              </a:rPr>
              <a:t></a:t>
            </a:r>
            <a:endParaRPr lang="en-US" dirty="0"/>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40</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06D1DF-0D9A-B8DD-6812-126E021288E6}"/>
              </a:ext>
            </a:extLst>
          </p:cNvPr>
          <p:cNvSpPr>
            <a:spLocks noGrp="1"/>
          </p:cNvSpPr>
          <p:nvPr>
            <p:ph type="subTitle" idx="1"/>
          </p:nvPr>
        </p:nvSpPr>
        <p:spPr/>
        <p:txBody>
          <a:bodyPr/>
          <a:lstStyle/>
          <a:p>
            <a:r>
              <a:rPr lang="en-US" dirty="0"/>
              <a:t>Peripherals</a:t>
            </a:r>
          </a:p>
        </p:txBody>
      </p:sp>
      <p:sp>
        <p:nvSpPr>
          <p:cNvPr id="4" name="Text Placeholder 3">
            <a:extLst>
              <a:ext uri="{FF2B5EF4-FFF2-40B4-BE49-F238E27FC236}">
                <a16:creationId xmlns:a16="http://schemas.microsoft.com/office/drawing/2014/main" id="{3DA43C72-2EB3-C9AE-F972-674773CEEACB}"/>
              </a:ext>
            </a:extLst>
          </p:cNvPr>
          <p:cNvSpPr>
            <a:spLocks noGrp="1"/>
          </p:cNvSpPr>
          <p:nvPr>
            <p:ph type="body" sz="quarter" idx="14"/>
          </p:nvPr>
        </p:nvSpPr>
        <p:spPr/>
        <p:txBody>
          <a:bodyPr/>
          <a:lstStyle/>
          <a:p>
            <a:r>
              <a:rPr lang="en-US" dirty="0">
                <a:sym typeface="Wingdings" panose="05000000000000000000" pitchFamily="2" charset="2"/>
              </a:rPr>
              <a:t></a:t>
            </a:r>
            <a:endParaRPr lang="en-US" dirty="0"/>
          </a:p>
        </p:txBody>
      </p:sp>
      <p:sp>
        <p:nvSpPr>
          <p:cNvPr id="5" name="Date Placeholder 4">
            <a:extLst>
              <a:ext uri="{FF2B5EF4-FFF2-40B4-BE49-F238E27FC236}">
                <a16:creationId xmlns:a16="http://schemas.microsoft.com/office/drawing/2014/main" id="{4A36A210-16DC-D88E-57A8-BA1A67545AB4}"/>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C56E183E-DC6A-08E9-1938-6B7097ED56D4}"/>
              </a:ext>
            </a:extLst>
          </p:cNvPr>
          <p:cNvSpPr>
            <a:spLocks noGrp="1"/>
          </p:cNvSpPr>
          <p:nvPr>
            <p:ph type="sldNum" sz="quarter" idx="12"/>
          </p:nvPr>
        </p:nvSpPr>
        <p:spPr/>
        <p:txBody>
          <a:bodyPr/>
          <a:lstStyle/>
          <a:p>
            <a:fld id="{88B5220A-EB23-48F3-9FB6-FE2BFABBF45A}" type="slidenum">
              <a:rPr lang="en-US" smtClean="0"/>
              <a:t>41</a:t>
            </a:fld>
            <a:endParaRPr lang="en-US"/>
          </a:p>
        </p:txBody>
      </p:sp>
    </p:spTree>
    <p:extLst>
      <p:ext uri="{BB962C8B-B14F-4D97-AF65-F5344CB8AC3E}">
        <p14:creationId xmlns:p14="http://schemas.microsoft.com/office/powerpoint/2010/main" val="88639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a:t>
            </a:r>
            <a:endParaRPr lang="en-US" sz="3600" b="0" strike="noStrike" spc="-1">
              <a:solidFill>
                <a:srgbClr val="000000"/>
              </a:solidFill>
              <a:latin typeface="Acumin Pro"/>
            </a:endParaRPr>
          </a:p>
        </p:txBody>
      </p:sp>
      <p:sp>
        <p:nvSpPr>
          <p:cNvPr id="132"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5D9E6E4B-F4CB-4953-8706-B446F2861B71}" type="slidenum">
              <a:rPr lang="en-US" sz="1000" b="1" strike="noStrike" spc="-1">
                <a:solidFill>
                  <a:srgbClr val="000000"/>
                </a:solidFill>
                <a:latin typeface="Acumin Pro Semibold"/>
              </a:rPr>
              <a:t>42</a:t>
            </a:fld>
            <a:endParaRPr lang="en-US" sz="1000" b="0" strike="noStrike" spc="-1">
              <a:latin typeface="Arial"/>
            </a:endParaRPr>
          </a:p>
        </p:txBody>
      </p:sp>
      <p:pic>
        <p:nvPicPr>
          <p:cNvPr id="133" name="Picture 132"/>
          <p:cNvPicPr/>
          <p:nvPr/>
        </p:nvPicPr>
        <p:blipFill>
          <a:blip r:embed="rId2"/>
          <a:stretch/>
        </p:blipFill>
        <p:spPr>
          <a:xfrm>
            <a:off x="914400" y="1371600"/>
            <a:ext cx="10120320" cy="457200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Output Components</a:t>
            </a:r>
            <a:endParaRPr lang="en-US" sz="3600" b="0" strike="noStrike" spc="-1">
              <a:solidFill>
                <a:srgbClr val="000000"/>
              </a:solidFill>
              <a:latin typeface="Acumin Pro"/>
            </a:endParaRPr>
          </a:p>
        </p:txBody>
      </p:sp>
      <p:sp>
        <p:nvSpPr>
          <p:cNvPr id="135" name="Slide Number Placeholder 5"/>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EBFAFD4-3E0C-4D42-97D4-DD59EC9A1744}" type="slidenum">
              <a:rPr lang="en-US" sz="1000" b="1" strike="noStrike" spc="-1">
                <a:solidFill>
                  <a:srgbClr val="000000"/>
                </a:solidFill>
                <a:latin typeface="Acumin Pro Semibold"/>
              </a:rPr>
              <a:t>43</a:t>
            </a:fld>
            <a:endParaRPr lang="en-US" sz="1000" b="0" strike="noStrike" spc="-1">
              <a:latin typeface="Arial"/>
            </a:endParaRPr>
          </a:p>
        </p:txBody>
      </p:sp>
      <p:sp>
        <p:nvSpPr>
          <p:cNvPr id="136" name="TextBox 135"/>
          <p:cNvSpPr txBox="1"/>
          <p:nvPr/>
        </p:nvSpPr>
        <p:spPr>
          <a:xfrm>
            <a:off x="1371600" y="1143000"/>
            <a:ext cx="9144000" cy="4185720"/>
          </a:xfrm>
          <a:prstGeom prst="rect">
            <a:avLst/>
          </a:prstGeom>
          <a:noFill/>
          <a:ln w="0">
            <a:noFill/>
          </a:ln>
        </p:spPr>
        <p:txBody>
          <a:bodyPr lIns="90000" tIns="45000" rIns="90000" bIns="45000" anchor="t">
            <a:noAutofit/>
          </a:bodyPr>
          <a:lstStyle/>
          <a:p>
            <a:pPr>
              <a:lnSpc>
                <a:spcPct val="100000"/>
              </a:lnSpc>
              <a:buNone/>
            </a:pPr>
            <a:r>
              <a:rPr lang="en-US" sz="1800" b="1" strike="noStrike" spc="-1">
                <a:latin typeface="Arial"/>
              </a:rPr>
              <a:t>Recieve Indicator:</a:t>
            </a:r>
            <a:r>
              <a:rPr lang="en-US" sz="1800" b="0" strike="noStrike" spc="-1">
                <a:latin typeface="Arial"/>
              </a:rPr>
              <a:t> When Rx is low, receive_out becomes high. When recieve_in is 		    high, receive_out is low until Rx becomes low again</a:t>
            </a:r>
          </a:p>
          <a:p>
            <a:endParaRPr lang="en-US" sz="1800" b="0" strike="noStrike" spc="-1">
              <a:latin typeface="Arial"/>
            </a:endParaRPr>
          </a:p>
          <a:p>
            <a:r>
              <a:rPr lang="en-US" sz="1800" b="1" strike="noStrike" spc="-1">
                <a:latin typeface="Arial"/>
              </a:rPr>
              <a:t>Clock Counter:</a:t>
            </a:r>
            <a:r>
              <a:rPr lang="en-US" sz="1800" b="0" strike="noStrike" spc="-1">
                <a:latin typeface="Arial"/>
              </a:rPr>
              <a:t> When given a high input signal, starts counting the clock cycles until 		counting to the BAUD rate and starting over </a:t>
            </a:r>
          </a:p>
          <a:p>
            <a:r>
              <a:rPr lang="en-US" sz="1800" b="1" strike="noStrike" spc="-1">
                <a:latin typeface="Arial"/>
              </a:rPr>
              <a:t>	Output:</a:t>
            </a:r>
            <a:r>
              <a:rPr lang="en-US" sz="1800" b="0" strike="noStrike" spc="-1">
                <a:latin typeface="Arial"/>
              </a:rPr>
              <a:t> When the BAUD rate is hit, sends an output bit_count signal</a:t>
            </a:r>
          </a:p>
          <a:p>
            <a:endParaRPr lang="en-US" sz="1800" b="0" strike="noStrike" spc="-1">
              <a:latin typeface="Arial"/>
            </a:endParaRPr>
          </a:p>
          <a:p>
            <a:r>
              <a:rPr lang="en-US" sz="1800" b="1" strike="noStrike" spc="-1">
                <a:latin typeface="Arial"/>
              </a:rPr>
              <a:t>Bit Counter: </a:t>
            </a:r>
            <a:r>
              <a:rPr lang="en-US" sz="1800" b="0" strike="noStrike" spc="-1">
                <a:latin typeface="Arial"/>
              </a:rPr>
              <a:t>When given a high bit_count input, adds to the counter until reaching 8 and 		starting over</a:t>
            </a:r>
          </a:p>
          <a:p>
            <a:r>
              <a:rPr lang="en-US" sz="1800" b="0" strike="noStrike" spc="-1">
                <a:latin typeface="Arial"/>
              </a:rPr>
              <a:t>	</a:t>
            </a:r>
            <a:r>
              <a:rPr lang="en-US" sz="1800" b="1" strike="noStrike" spc="-1">
                <a:latin typeface="Arial"/>
              </a:rPr>
              <a:t>Output:</a:t>
            </a:r>
            <a:r>
              <a:rPr lang="en-US" sz="1800" b="0" strike="noStrike" spc="-1">
                <a:latin typeface="Arial"/>
              </a:rPr>
              <a:t> On each count, enables the shift register to shift in the Rx bit</a:t>
            </a:r>
          </a:p>
          <a:p>
            <a:r>
              <a:rPr lang="en-US" sz="1800" b="0" strike="noStrike" spc="-1">
                <a:latin typeface="Arial"/>
              </a:rPr>
              <a:t>		When 8 is reached, sends a high ready signal and a low receiving 		signal to indicate bits have stopped sending</a:t>
            </a:r>
          </a:p>
          <a:p>
            <a:endParaRPr lang="en-US"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 Test Case</a:t>
            </a:r>
            <a:endParaRPr lang="en-US" sz="3600" b="0" strike="noStrike" spc="-1">
              <a:solidFill>
                <a:srgbClr val="000000"/>
              </a:solidFill>
              <a:latin typeface="Acumin Pro"/>
            </a:endParaRPr>
          </a:p>
        </p:txBody>
      </p:sp>
      <p:sp>
        <p:nvSpPr>
          <p:cNvPr id="138" name="TextBox 137"/>
          <p:cNvSpPr txBox="1"/>
          <p:nvPr/>
        </p:nvSpPr>
        <p:spPr>
          <a:xfrm>
            <a:off x="1371600" y="1371600"/>
            <a:ext cx="9601200" cy="4800600"/>
          </a:xfrm>
          <a:prstGeom prst="rect">
            <a:avLst/>
          </a:prstGeom>
          <a:noFill/>
          <a:ln w="0">
            <a:noFill/>
          </a:ln>
        </p:spPr>
        <p:txBody>
          <a:bodyPr lIns="90000" tIns="45000" rIns="90000" bIns="45000" anchor="t">
            <a:noAutofit/>
          </a:bodyPr>
          <a:lstStyle/>
          <a:p>
            <a:r>
              <a:rPr lang="en-US" sz="1800" b="0" strike="noStrike" spc="-1">
                <a:latin typeface="Arial"/>
              </a:rPr>
              <a:t>- Test that reset sets everything to 0</a:t>
            </a:r>
          </a:p>
          <a:p>
            <a:endParaRPr lang="en-US" sz="1800" b="0" strike="noStrike" spc="-1">
              <a:latin typeface="Arial"/>
            </a:endParaRPr>
          </a:p>
          <a:p>
            <a:r>
              <a:rPr lang="en-US" sz="1800" b="0" strike="noStrike" spc="-1">
                <a:latin typeface="Arial"/>
              </a:rPr>
              <a:t>- Test that if you arent receiving and, and the Rx signal is low, then receive flag should now be high</a:t>
            </a:r>
          </a:p>
          <a:p>
            <a:endParaRPr lang="en-US" sz="1800" b="0" strike="noStrike" spc="-1">
              <a:latin typeface="Arial"/>
            </a:endParaRPr>
          </a:p>
          <a:p>
            <a:r>
              <a:rPr lang="en-US" sz="1800" b="0" strike="noStrike" spc="-1">
                <a:latin typeface="Arial"/>
              </a:rPr>
              <a:t>- Test that the bit count increases after ‘BAUD rate’ clock cycles</a:t>
            </a:r>
          </a:p>
          <a:p>
            <a:endParaRPr lang="en-US" sz="1800" b="0" strike="noStrike" spc="-1">
              <a:latin typeface="Arial"/>
            </a:endParaRPr>
          </a:p>
          <a:p>
            <a:r>
              <a:rPr lang="en-US" sz="1800" b="0" strike="noStrike" spc="-1">
                <a:latin typeface="Arial"/>
              </a:rPr>
              <a:t>- Test that we shift in a new bit after each BAUD Cycle. </a:t>
            </a:r>
          </a:p>
          <a:p>
            <a:endParaRPr lang="en-US" sz="1800" b="0" strike="noStrike" spc="-1">
              <a:latin typeface="Arial"/>
            </a:endParaRPr>
          </a:p>
          <a:p>
            <a:r>
              <a:rPr lang="en-US" sz="1800" b="0" strike="noStrike" spc="-1">
                <a:latin typeface="Arial"/>
              </a:rPr>
              <a:t>- Test that after 8 bits get cycled in, receiving flag is low, shift contains all our input bits, and the ready flag turns on</a:t>
            </a:r>
          </a:p>
          <a:p>
            <a:endParaRPr lang="en-US" sz="1800" b="0" strike="noStrike" spc="-1">
              <a:latin typeface="Arial"/>
            </a:endParaRPr>
          </a:p>
          <a:p>
            <a:r>
              <a:rPr lang="en-US" sz="1800" b="0" strike="noStrike" spc="-1">
                <a:latin typeface="Arial"/>
              </a:rPr>
              <a:t>- Test that on the next clock cycle (with ready = 1) , the data gets sent to memory, and the ready flag turns off. </a:t>
            </a:r>
          </a:p>
          <a:p>
            <a:endParaRPr lang="en-US" sz="1800" b="0" strike="noStrike" spc="-1">
              <a:latin typeface="Arial"/>
            </a:endParaRPr>
          </a:p>
          <a:p>
            <a:r>
              <a:rPr lang="en-US" sz="1800" b="0" strike="noStrike" spc="-1">
                <a:latin typeface="Arial"/>
              </a:rPr>
              <a:t>- Test 3 or 4 different serial inputs and make sure they all are all sent to memory accurately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a:t>
            </a:r>
            <a:endParaRPr lang="en-US" sz="3600" b="0" strike="noStrike" spc="-1">
              <a:solidFill>
                <a:srgbClr val="000000"/>
              </a:solidFill>
              <a:latin typeface="Acumin Pro"/>
            </a:endParaRPr>
          </a:p>
        </p:txBody>
      </p:sp>
      <p:sp>
        <p:nvSpPr>
          <p:cNvPr id="140" name="Slide Number Placeholder 2"/>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698CCFE2-6E6E-45F8-8D93-D60E3067889B}" type="slidenum">
              <a:rPr lang="en-US" sz="1000" b="1" strike="noStrike" spc="-1">
                <a:solidFill>
                  <a:srgbClr val="000000"/>
                </a:solidFill>
                <a:latin typeface="Acumin Pro Semibold"/>
              </a:rPr>
              <a:t>45</a:t>
            </a:fld>
            <a:endParaRPr lang="en-US" sz="1000" b="0" strike="noStrike" spc="-1">
              <a:latin typeface="Arial"/>
            </a:endParaRPr>
          </a:p>
        </p:txBody>
      </p:sp>
      <p:pic>
        <p:nvPicPr>
          <p:cNvPr id="141" name="Picture 140"/>
          <p:cNvPicPr/>
          <p:nvPr/>
        </p:nvPicPr>
        <p:blipFill>
          <a:blip r:embed="rId2"/>
          <a:stretch/>
        </p:blipFill>
        <p:spPr>
          <a:xfrm>
            <a:off x="2057400" y="1143000"/>
            <a:ext cx="8004600" cy="548640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Components</a:t>
            </a:r>
            <a:endParaRPr lang="en-US" sz="3600" b="0" strike="noStrike" spc="-1">
              <a:solidFill>
                <a:srgbClr val="000000"/>
              </a:solidFill>
              <a:latin typeface="Acumin Pro"/>
            </a:endParaRPr>
          </a:p>
        </p:txBody>
      </p:sp>
      <p:sp>
        <p:nvSpPr>
          <p:cNvPr id="143" name="Slide Number Placeholder 3"/>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28C9D99C-1755-4173-A0D0-86282F419961}" type="slidenum">
              <a:rPr lang="en-US" sz="1000" b="1" strike="noStrike" spc="-1">
                <a:solidFill>
                  <a:srgbClr val="000000"/>
                </a:solidFill>
                <a:latin typeface="Acumin Pro Semibold"/>
              </a:rPr>
              <a:t>46</a:t>
            </a:fld>
            <a:endParaRPr lang="en-US" sz="1000" b="0" strike="noStrike" spc="-1">
              <a:latin typeface="Arial"/>
            </a:endParaRPr>
          </a:p>
        </p:txBody>
      </p:sp>
      <p:sp>
        <p:nvSpPr>
          <p:cNvPr id="144" name="TextBox 143"/>
          <p:cNvSpPr txBox="1"/>
          <p:nvPr/>
        </p:nvSpPr>
        <p:spPr>
          <a:xfrm>
            <a:off x="1371600" y="1143000"/>
            <a:ext cx="9144000" cy="4697640"/>
          </a:xfrm>
          <a:prstGeom prst="rect">
            <a:avLst/>
          </a:prstGeom>
          <a:noFill/>
          <a:ln w="0">
            <a:noFill/>
          </a:ln>
        </p:spPr>
        <p:txBody>
          <a:bodyPr lIns="90000" tIns="45000" rIns="90000" bIns="45000" anchor="t">
            <a:noAutofit/>
          </a:bodyPr>
          <a:lstStyle/>
          <a:p>
            <a:r>
              <a:rPr lang="en-US" sz="1800" b="1" strike="noStrike" spc="-1">
                <a:latin typeface="Arial"/>
              </a:rPr>
              <a:t>FSM(H and V): </a:t>
            </a:r>
            <a:r>
              <a:rPr lang="en-US" sz="1800" b="0" strike="noStrike" spc="-1">
                <a:latin typeface="Arial"/>
              </a:rPr>
              <a:t>4 states: SYNC, BACKPORCH, ACTIVE, and FRONTPORCH</a:t>
            </a:r>
          </a:p>
          <a:p>
            <a:r>
              <a:rPr lang="en-US" sz="1800" b="0" strike="noStrike" spc="-1">
                <a:latin typeface="Arial"/>
              </a:rPr>
              <a:t>	</a:t>
            </a:r>
            <a:r>
              <a:rPr lang="en-US" sz="1800" b="1" strike="noStrike" spc="-1">
                <a:latin typeface="Arial"/>
              </a:rPr>
              <a:t>State sequence:</a:t>
            </a:r>
            <a:r>
              <a:rPr lang="en-US" sz="1800" b="0" strike="noStrike" spc="-1">
                <a:latin typeface="Arial"/>
              </a:rPr>
              <a:t> each change_state high input triggers next state.</a:t>
            </a:r>
          </a:p>
          <a:p>
            <a:r>
              <a:rPr lang="en-US" sz="1800" b="0" strike="noStrike" spc="-1">
                <a:latin typeface="Arial"/>
              </a:rPr>
              <a:t>	</a:t>
            </a:r>
            <a:r>
              <a:rPr lang="en-US" sz="1800" b="1" strike="noStrike" spc="-1">
                <a:latin typeface="Arial"/>
              </a:rPr>
              <a:t>Output logic:</a:t>
            </a:r>
            <a:r>
              <a:rPr lang="en-US" sz="1800" b="0" strike="noStrike" spc="-1">
                <a:latin typeface="Arial"/>
              </a:rPr>
              <a:t> high signal output for the current state</a:t>
            </a:r>
          </a:p>
          <a:p>
            <a:endParaRPr lang="en-US" sz="1800" b="0" strike="noStrike" spc="-1">
              <a:latin typeface="Arial"/>
            </a:endParaRPr>
          </a:p>
          <a:p>
            <a:r>
              <a:rPr lang="en-US" sz="1800" b="1" strike="noStrike" spc="-1">
                <a:latin typeface="Arial"/>
              </a:rPr>
              <a:t>HSYNC Counter:</a:t>
            </a:r>
            <a:r>
              <a:rPr lang="en-US" sz="1800" b="0" strike="noStrike" spc="-1">
                <a:latin typeface="Arial"/>
              </a:rPr>
              <a:t> Depending on input state signal, the max count changes. Counts on 		clock cycle</a:t>
            </a:r>
          </a:p>
          <a:p>
            <a:r>
              <a:rPr lang="en-US" sz="1800" b="1" strike="noStrike" spc="-1">
                <a:latin typeface="Arial"/>
              </a:rPr>
              <a:t>	Output:</a:t>
            </a:r>
            <a:r>
              <a:rPr lang="en-US" sz="1800" b="0" strike="noStrike" spc="-1">
                <a:latin typeface="Arial"/>
              </a:rPr>
              <a:t> When max count is reached, change_state_h signal is high</a:t>
            </a:r>
          </a:p>
          <a:p>
            <a:r>
              <a:rPr lang="en-US" sz="1800" b="0" strike="noStrike" spc="-1">
                <a:latin typeface="Arial"/>
              </a:rPr>
              <a:t>		When FRONTPORCH state and max count are high, v_count_toggle 		signal is 	high</a:t>
            </a:r>
          </a:p>
          <a:p>
            <a:endParaRPr lang="en-US" sz="1800" b="0" strike="noStrike" spc="-1">
              <a:latin typeface="Arial"/>
            </a:endParaRPr>
          </a:p>
          <a:p>
            <a:pPr>
              <a:lnSpc>
                <a:spcPct val="100000"/>
              </a:lnSpc>
              <a:buNone/>
            </a:pPr>
            <a:r>
              <a:rPr lang="en-US" sz="1800" b="1" strike="noStrike" spc="-1">
                <a:latin typeface="Arial"/>
              </a:rPr>
              <a:t>VSYNC Counter:</a:t>
            </a:r>
            <a:r>
              <a:rPr lang="en-US" sz="1800" b="0" strike="noStrike" spc="-1">
                <a:latin typeface="Arial"/>
              </a:rPr>
              <a:t> Depending on input state signal, the max count changes. Counts on 		v_count_toggle input</a:t>
            </a:r>
          </a:p>
          <a:p>
            <a:pPr>
              <a:lnSpc>
                <a:spcPct val="100000"/>
              </a:lnSpc>
              <a:buNone/>
            </a:pPr>
            <a:r>
              <a:rPr lang="en-US" sz="1800" b="1" strike="noStrike" spc="-1">
                <a:latin typeface="Arial"/>
              </a:rPr>
              <a:t>	Output:</a:t>
            </a:r>
            <a:r>
              <a:rPr lang="en-US" sz="1800" b="0" strike="noStrike" spc="-1">
                <a:latin typeface="Arial"/>
              </a:rPr>
              <a:t> When max count is reached, change_state_v signal is high</a:t>
            </a:r>
          </a:p>
          <a:p>
            <a:endParaRPr lang="en-US" sz="1800" b="0" strike="noStrike" spc="-1">
              <a:latin typeface="Arial"/>
            </a:endParaRPr>
          </a:p>
          <a:p>
            <a:r>
              <a:rPr lang="en-US" sz="1800" b="1" strike="noStrike" spc="-1">
                <a:latin typeface="Arial"/>
              </a:rPr>
              <a:t>Offset Adder: </a:t>
            </a:r>
            <a:r>
              <a:rPr lang="en-US" sz="1800" b="0" strike="noStrike" spc="-1">
                <a:latin typeface="Arial"/>
              </a:rPr>
              <a:t>If both FSMs are in ACTIVE, reads h_count and v_count and does 	         operations on them. </a:t>
            </a:r>
          </a:p>
          <a:p>
            <a:r>
              <a:rPr lang="en-US" sz="1800" b="0" strike="noStrike" spc="-1">
                <a:latin typeface="Arial"/>
              </a:rPr>
              <a:t>	</a:t>
            </a:r>
            <a:r>
              <a:rPr lang="en-US" sz="1800" b="1" strike="noStrike" spc="-1">
                <a:latin typeface="Arial"/>
              </a:rPr>
              <a:t>Output: </a:t>
            </a:r>
            <a:r>
              <a:rPr lang="en-US" sz="1800" b="0" strike="noStrike" spc="-1">
                <a:latin typeface="Arial"/>
              </a:rPr>
              <a:t>read_offset = (640 * v_count) + h_count</a:t>
            </a:r>
          </a:p>
          <a:p>
            <a:endParaRPr lang="en-US"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Test Case</a:t>
            </a:r>
            <a:endParaRPr lang="en-US" sz="3600" b="0" strike="noStrike" spc="-1">
              <a:solidFill>
                <a:srgbClr val="000000"/>
              </a:solidFill>
              <a:latin typeface="Acumin Pro"/>
            </a:endParaRPr>
          </a:p>
        </p:txBody>
      </p:sp>
      <p:sp>
        <p:nvSpPr>
          <p:cNvPr id="146" name="Slide Number Placeholder 1"/>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3F24FEB4-A9C3-4C61-960E-939CDE7460CA}" type="slidenum">
              <a:rPr lang="en-US" sz="1000" b="1" strike="noStrike" spc="-1">
                <a:solidFill>
                  <a:srgbClr val="000000"/>
                </a:solidFill>
                <a:latin typeface="Acumin Pro Semibold"/>
              </a:rPr>
              <a:t>47</a:t>
            </a:fld>
            <a:endParaRPr lang="en-US" sz="1000" b="0" strike="noStrike" spc="-1">
              <a:latin typeface="Arial"/>
            </a:endParaRPr>
          </a:p>
        </p:txBody>
      </p:sp>
      <p:sp>
        <p:nvSpPr>
          <p:cNvPr id="147" name="TextBox 146"/>
          <p:cNvSpPr txBox="1"/>
          <p:nvPr/>
        </p:nvSpPr>
        <p:spPr>
          <a:xfrm>
            <a:off x="1143000" y="1143000"/>
            <a:ext cx="9829800" cy="5257800"/>
          </a:xfrm>
          <a:prstGeom prst="rect">
            <a:avLst/>
          </a:prstGeom>
          <a:noFill/>
          <a:ln w="0">
            <a:noFill/>
          </a:ln>
        </p:spPr>
        <p:txBody>
          <a:bodyPr lIns="90000" tIns="45000" rIns="90000" bIns="45000" anchor="t">
            <a:noAutofit/>
          </a:bodyPr>
          <a:lstStyle/>
          <a:p>
            <a:r>
              <a:rPr lang="en-US" sz="1800" b="0" strike="noStrike" spc="-1">
                <a:latin typeface="Arial"/>
              </a:rPr>
              <a:t>- Test that starting state is SYNC for both H and V upon reset, and HSYNC and VSYNC are low</a:t>
            </a:r>
          </a:p>
          <a:p>
            <a:endParaRPr lang="en-US" sz="1800" b="0" strike="noStrike" spc="-1">
              <a:latin typeface="Arial"/>
            </a:endParaRPr>
          </a:p>
          <a:p>
            <a:r>
              <a:rPr lang="en-US" sz="1800" b="0" strike="noStrike" spc="-1">
                <a:latin typeface="Arial"/>
              </a:rPr>
              <a:t>- Test that after *sync clk cycles, we change hsync state into BACKPORCH and turn HSYNC output to 1</a:t>
            </a:r>
          </a:p>
          <a:p>
            <a:endParaRPr lang="en-US" sz="1800" b="0" strike="noStrike" spc="-1">
              <a:latin typeface="Arial"/>
            </a:endParaRPr>
          </a:p>
          <a:p>
            <a:r>
              <a:rPr lang="en-US" sz="1800" b="0" strike="noStrike" spc="-1">
                <a:latin typeface="Arial"/>
              </a:rPr>
              <a:t>- Test that after *backporch clk cycles, we change hsync state into ACTIVE</a:t>
            </a:r>
          </a:p>
          <a:p>
            <a:endParaRPr lang="en-US" sz="1800" b="0" strike="noStrike" spc="-1">
              <a:latin typeface="Arial"/>
            </a:endParaRPr>
          </a:p>
          <a:p>
            <a:r>
              <a:rPr lang="en-US" sz="1800" b="0" strike="noStrike" spc="-1">
                <a:latin typeface="Arial"/>
              </a:rPr>
              <a:t>- Test that while active, data is sent out only if h_active and v_active are both high</a:t>
            </a:r>
          </a:p>
          <a:p>
            <a:endParaRPr lang="en-US" sz="1800" b="0" strike="noStrike" spc="-1">
              <a:latin typeface="Arial"/>
            </a:endParaRPr>
          </a:p>
          <a:p>
            <a:r>
              <a:rPr lang="en-US" sz="1800" b="0" strike="noStrike" spc="-1">
                <a:latin typeface="Arial"/>
              </a:rPr>
              <a:t>- Test that after *active clk cycles, we change state to FRONTPORCH, and once *frontporch clk cycles have passed, v_count_toggle becomes high, and the state goes to SYNC</a:t>
            </a:r>
          </a:p>
          <a:p>
            <a:endParaRPr lang="en-US" sz="1800" b="0" strike="noStrike" spc="-1">
              <a:latin typeface="Arial"/>
            </a:endParaRPr>
          </a:p>
          <a:p>
            <a:r>
              <a:rPr lang="en-US" sz="1800" b="0" strike="noStrike" spc="-1">
                <a:latin typeface="Arial"/>
              </a:rPr>
              <a:t>- Test that after 2 HSYNC cycles, vsync state enters FRONTPORCH and VSYNC is high</a:t>
            </a:r>
          </a:p>
          <a:p>
            <a:endParaRPr lang="en-US" sz="1800" b="0" strike="noStrike" spc="-1">
              <a:latin typeface="Arial"/>
            </a:endParaRPr>
          </a:p>
          <a:p>
            <a:r>
              <a:rPr lang="en-US" sz="1800" b="0" strike="noStrike" spc="-1">
                <a:latin typeface="Arial"/>
              </a:rPr>
              <a:t>- Test that when VSTATE is ACTIVE, data is being sent out of the system</a:t>
            </a:r>
          </a:p>
          <a:p>
            <a:endParaRPr lang="en-US" sz="1800" b="0" strike="noStrike" spc="-1">
              <a:latin typeface="Arial"/>
            </a:endParaRPr>
          </a:p>
          <a:p>
            <a:r>
              <a:rPr lang="en-US" sz="1800" b="0" strike="noStrike" spc="-1">
                <a:latin typeface="Arial"/>
              </a:rPr>
              <a:t>- Test that after final frontporch clock cycle in both V and H, offset resets and both enter SYNC state</a:t>
            </a:r>
          </a:p>
          <a:p>
            <a:endParaRPr lang="en-US" sz="1800" b="0" strike="noStrike" spc="-1">
              <a:latin typeface="Arial"/>
            </a:endParaRPr>
          </a:p>
          <a:p>
            <a:r>
              <a:rPr lang="en-US" sz="1800" b="0" strike="noStrike" spc="-1">
                <a:latin typeface="Arial"/>
              </a:rPr>
              <a:t>- Test with various memory register information to ensure proper functionality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F76-CB66-0CB4-F93D-0E794FED92CD}"/>
              </a:ext>
            </a:extLst>
          </p:cNvPr>
          <p:cNvSpPr>
            <a:spLocks noGrp="1"/>
          </p:cNvSpPr>
          <p:nvPr>
            <p:ph type="ctrTitle"/>
          </p:nvPr>
        </p:nvSpPr>
        <p:spPr>
          <a:xfrm>
            <a:off x="1504670" y="437030"/>
            <a:ext cx="9234309" cy="498598"/>
          </a:xfrm>
        </p:spPr>
        <p:txBody>
          <a:bodyPr/>
          <a:lstStyle/>
          <a:p>
            <a:r>
              <a:rPr lang="en-US" dirty="0"/>
              <a:t>Timeline</a:t>
            </a:r>
          </a:p>
        </p:txBody>
      </p:sp>
      <p:sp>
        <p:nvSpPr>
          <p:cNvPr id="4" name="Text Placeholder 3">
            <a:extLst>
              <a:ext uri="{FF2B5EF4-FFF2-40B4-BE49-F238E27FC236}">
                <a16:creationId xmlns:a16="http://schemas.microsoft.com/office/drawing/2014/main" id="{5FF83E65-FC57-22E2-3261-0D37083D17A9}"/>
              </a:ext>
            </a:extLst>
          </p:cNvPr>
          <p:cNvSpPr>
            <a:spLocks noGrp="1"/>
          </p:cNvSpPr>
          <p:nvPr>
            <p:ph type="body" sz="quarter" idx="14"/>
          </p:nvPr>
        </p:nvSpPr>
        <p:spPr>
          <a:xfrm>
            <a:off x="2064139" y="1301568"/>
            <a:ext cx="7366000" cy="3411537"/>
          </a:xfrm>
        </p:spPr>
        <p:txBody>
          <a:bodyPr>
            <a:normAutofit/>
          </a:bodyPr>
          <a:lstStyle/>
          <a:p>
            <a:r>
              <a:rPr lang="en-US" sz="2400" dirty="0"/>
              <a:t>Finish Verilog by Saturday (6/22)</a:t>
            </a:r>
          </a:p>
          <a:p>
            <a:r>
              <a:rPr lang="en-US" sz="2400" dirty="0"/>
              <a:t>Finish testbenches and integration by next Wednesday (6/26)</a:t>
            </a:r>
          </a:p>
          <a:p>
            <a:r>
              <a:rPr lang="en-US" sz="2400" dirty="0"/>
              <a:t>Finish rest and overall testbench by next Friday (6/28)</a:t>
            </a:r>
          </a:p>
          <a:p>
            <a:endParaRPr lang="en-US" sz="2400" dirty="0"/>
          </a:p>
        </p:txBody>
      </p:sp>
      <p:sp>
        <p:nvSpPr>
          <p:cNvPr id="5" name="Slide Number Placeholder 4">
            <a:extLst>
              <a:ext uri="{FF2B5EF4-FFF2-40B4-BE49-F238E27FC236}">
                <a16:creationId xmlns:a16="http://schemas.microsoft.com/office/drawing/2014/main" id="{F6B32E56-317D-74AB-8DC0-3E02E47FFDE7}"/>
              </a:ext>
            </a:extLst>
          </p:cNvPr>
          <p:cNvSpPr>
            <a:spLocks noGrp="1"/>
          </p:cNvSpPr>
          <p:nvPr>
            <p:ph type="sldNum" sz="quarter" idx="12"/>
          </p:nvPr>
        </p:nvSpPr>
        <p:spPr/>
        <p:txBody>
          <a:bodyPr/>
          <a:lstStyle/>
          <a:p>
            <a:fld id="{88B5220A-EB23-48F3-9FB6-FE2BFABBF45A}" type="slidenum">
              <a:rPr lang="en-US" smtClean="0"/>
              <a:t>48</a:t>
            </a:fld>
            <a:endParaRPr lang="en-US" dirty="0"/>
          </a:p>
        </p:txBody>
      </p:sp>
    </p:spTree>
    <p:extLst>
      <p:ext uri="{BB962C8B-B14F-4D97-AF65-F5344CB8AC3E}">
        <p14:creationId xmlns:p14="http://schemas.microsoft.com/office/powerpoint/2010/main" val="719396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a:xfrm>
            <a:off x="2073470" y="1329560"/>
            <a:ext cx="7366000" cy="4936995"/>
          </a:xfrm>
        </p:spPr>
        <p:txBody>
          <a:bodyPr>
            <a:normAutofit/>
          </a:bodyPr>
          <a:lstStyle/>
          <a:p>
            <a:r>
              <a:rPr lang="en-US" sz="2400" dirty="0"/>
              <a:t>Integrating Modules</a:t>
            </a:r>
          </a:p>
          <a:p>
            <a:r>
              <a:rPr lang="en-US" sz="2400" dirty="0"/>
              <a:t>Overlap with Fetch Execute Cycles</a:t>
            </a:r>
          </a:p>
          <a:p>
            <a:r>
              <a:rPr lang="en-US" sz="2400" dirty="0"/>
              <a:t>Integrating IO with CPU</a:t>
            </a:r>
          </a:p>
          <a:p>
            <a:r>
              <a:rPr lang="en-US" sz="2400" dirty="0"/>
              <a:t>Image generation</a:t>
            </a:r>
          </a:p>
          <a:p>
            <a:endParaRPr lang="en-US" sz="2400" dirty="0"/>
          </a:p>
          <a:p>
            <a:r>
              <a:rPr lang="en-US" sz="2400" dirty="0" err="1"/>
              <a:t>Testbenching</a:t>
            </a:r>
            <a:r>
              <a:rPr lang="en-US" sz="2400" dirty="0"/>
              <a:t> (a lot of </a:t>
            </a:r>
            <a:r>
              <a:rPr lang="en-US" sz="2400" dirty="0" err="1"/>
              <a:t>testbenching</a:t>
            </a:r>
            <a:r>
              <a:rPr lang="en-US" sz="2400" dirty="0"/>
              <a:t>)</a:t>
            </a:r>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49</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384E-5B3E-4125-E222-1A777665EB16}"/>
              </a:ext>
            </a:extLst>
          </p:cNvPr>
          <p:cNvSpPr>
            <a:spLocks noGrp="1"/>
          </p:cNvSpPr>
          <p:nvPr>
            <p:ph type="ctrTitle"/>
          </p:nvPr>
        </p:nvSpPr>
        <p:spPr>
          <a:xfrm>
            <a:off x="1504670" y="437030"/>
            <a:ext cx="9234309" cy="498598"/>
          </a:xfrm>
        </p:spPr>
        <p:txBody>
          <a:bodyPr/>
          <a:lstStyle/>
          <a:p>
            <a:r>
              <a:rPr lang="en-US" dirty="0"/>
              <a:t>IO CPU Integration Potential Solution</a:t>
            </a:r>
          </a:p>
        </p:txBody>
      </p:sp>
      <p:sp>
        <p:nvSpPr>
          <p:cNvPr id="5" name="Slide Number Placeholder 4">
            <a:extLst>
              <a:ext uri="{FF2B5EF4-FFF2-40B4-BE49-F238E27FC236}">
                <a16:creationId xmlns:a16="http://schemas.microsoft.com/office/drawing/2014/main" id="{33320E32-568A-AEA6-F728-7717F42FF289}"/>
              </a:ext>
            </a:extLst>
          </p:cNvPr>
          <p:cNvSpPr>
            <a:spLocks noGrp="1"/>
          </p:cNvSpPr>
          <p:nvPr>
            <p:ph type="sldNum" sz="quarter" idx="12"/>
          </p:nvPr>
        </p:nvSpPr>
        <p:spPr/>
        <p:txBody>
          <a:bodyPr/>
          <a:lstStyle/>
          <a:p>
            <a:fld id="{88B5220A-EB23-48F3-9FB6-FE2BFABBF45A}" type="slidenum">
              <a:rPr lang="en-US" smtClean="0"/>
              <a:t>50</a:t>
            </a:fld>
            <a:endParaRPr lang="en-US" dirty="0"/>
          </a:p>
        </p:txBody>
      </p:sp>
      <p:pic>
        <p:nvPicPr>
          <p:cNvPr id="7" name="Picture 6" descr="A screen shot of a computer program&#10;&#10;Description automatically generated">
            <a:extLst>
              <a:ext uri="{FF2B5EF4-FFF2-40B4-BE49-F238E27FC236}">
                <a16:creationId xmlns:a16="http://schemas.microsoft.com/office/drawing/2014/main" id="{E99C9F62-84D6-3832-C559-27E57A8D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584" y="1024099"/>
            <a:ext cx="8574832" cy="5577387"/>
          </a:xfrm>
          <a:prstGeom prst="rect">
            <a:avLst/>
          </a:prstGeom>
        </p:spPr>
      </p:pic>
    </p:spTree>
    <p:extLst>
      <p:ext uri="{BB962C8B-B14F-4D97-AF65-F5344CB8AC3E}">
        <p14:creationId xmlns:p14="http://schemas.microsoft.com/office/powerpoint/2010/main" val="285226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ISA: RISC-V 32I</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r>
              <a:rPr lang="en-US" dirty="0"/>
              <a:t>“Reduced Instruction Set Computer”</a:t>
            </a:r>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32 internal registers</a:t>
            </a:r>
          </a:p>
          <a:p>
            <a:endParaRPr lang="en-US" dirty="0"/>
          </a:p>
          <a:p>
            <a:r>
              <a:rPr lang="en-US" dirty="0"/>
              <a:t>40 different instructions</a:t>
            </a:r>
          </a:p>
          <a:p>
            <a:pPr lvl="1"/>
            <a:r>
              <a:rPr lang="en-US" dirty="0"/>
              <a:t>6 instruction types</a:t>
            </a:r>
          </a:p>
          <a:p>
            <a:pPr marL="0" indent="0">
              <a:buNone/>
            </a:pPr>
            <a:endParaRPr lang="en-US" dirty="0"/>
          </a:p>
          <a:p>
            <a:r>
              <a:rPr lang="en-US" dirty="0"/>
              <a:t>Single clock cycle</a:t>
            </a:r>
          </a:p>
          <a:p>
            <a:endParaRPr lang="en-US" dirty="0"/>
          </a:p>
          <a:p>
            <a:r>
              <a:rPr lang="en-US" dirty="0"/>
              <a:t>Relatively simple to make </a:t>
            </a:r>
            <a:r>
              <a:rPr lang="en-US" dirty="0">
                <a:sym typeface="Wingdings" panose="05000000000000000000" pitchFamily="2" charset="2"/>
              </a:rPr>
              <a:t></a:t>
            </a:r>
            <a:endParaRPr lang="en-US" dirty="0"/>
          </a:p>
          <a:p>
            <a:endParaRPr lang="en-US" dirty="0"/>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6</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a:xfrm>
            <a:off x="2082800" y="1469520"/>
            <a:ext cx="7366000" cy="3411537"/>
          </a:xfrm>
        </p:spPr>
        <p:txBody>
          <a:bodyPr>
            <a:normAutofit/>
          </a:bodyPr>
          <a:lstStyle/>
          <a:p>
            <a:r>
              <a:rPr lang="en-US" sz="2800" dirty="0"/>
              <a:t>Michael – Top Level Design, Program Counter</a:t>
            </a:r>
          </a:p>
          <a:p>
            <a:r>
              <a:rPr lang="en-US" sz="2800" dirty="0"/>
              <a:t>Andy – Control Unit, Decoder, </a:t>
            </a:r>
            <a:r>
              <a:rPr lang="en-US" sz="2800" dirty="0" err="1"/>
              <a:t>ImmGen</a:t>
            </a:r>
            <a:endParaRPr lang="en-US" sz="2800" dirty="0"/>
          </a:p>
          <a:p>
            <a:r>
              <a:rPr lang="en-US" sz="2800" dirty="0"/>
              <a:t>Mary – Arithmetic Logic Unit</a:t>
            </a:r>
          </a:p>
          <a:p>
            <a:r>
              <a:rPr lang="en-US" sz="2800" dirty="0"/>
              <a:t>Duc – Registers/Memory</a:t>
            </a:r>
          </a:p>
          <a:p>
            <a:r>
              <a:rPr lang="en-US" sz="2800" dirty="0"/>
              <a:t>Travis – Peripherals (Display and keyboard)</a:t>
            </a:r>
          </a:p>
          <a:p>
            <a:endParaRPr lang="en-US" sz="2800" dirty="0"/>
          </a:p>
          <a:p>
            <a:r>
              <a:rPr lang="en-US" sz="2800" dirty="0"/>
              <a:t>Dhruv – moral support </a:t>
            </a:r>
            <a:r>
              <a:rPr lang="en-US" sz="2800" dirty="0">
                <a:sym typeface="Wingdings" panose="05000000000000000000" pitchFamily="2" charset="2"/>
              </a:rPr>
              <a:t></a:t>
            </a:r>
            <a:endParaRPr lang="en-US" sz="2800"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1CAC-88E8-E320-68D3-2BD2A1308B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B02FEC-6DDF-C727-0D14-D12B88943CAC}"/>
              </a:ext>
            </a:extLst>
          </p:cNvPr>
          <p:cNvSpPr>
            <a:spLocks noGrp="1"/>
          </p:cNvSpPr>
          <p:nvPr>
            <p:ph type="subTitle" idx="1"/>
          </p:nvPr>
        </p:nvSpPr>
        <p:spPr/>
        <p:txBody>
          <a:bodyPr/>
          <a:lstStyle/>
          <a:p>
            <a:r>
              <a:rPr lang="en-US" dirty="0"/>
              <a:t>General Architecture</a:t>
            </a:r>
          </a:p>
        </p:txBody>
      </p:sp>
      <p:sp>
        <p:nvSpPr>
          <p:cNvPr id="4" name="Text Placeholder 3">
            <a:extLst>
              <a:ext uri="{FF2B5EF4-FFF2-40B4-BE49-F238E27FC236}">
                <a16:creationId xmlns:a16="http://schemas.microsoft.com/office/drawing/2014/main" id="{8F41D858-808D-4D9E-4C70-274D8F22C115}"/>
              </a:ext>
            </a:extLst>
          </p:cNvPr>
          <p:cNvSpPr>
            <a:spLocks noGrp="1"/>
          </p:cNvSpPr>
          <p:nvPr>
            <p:ph type="body" sz="quarter" idx="14"/>
          </p:nvPr>
        </p:nvSpPr>
        <p:spPr/>
        <p:txBody>
          <a:bodyPr/>
          <a:lstStyle/>
          <a:p>
            <a:r>
              <a:rPr lang="en-US" dirty="0"/>
              <a:t>Top Level Design and Example Executions</a:t>
            </a:r>
          </a:p>
        </p:txBody>
      </p:sp>
      <p:sp>
        <p:nvSpPr>
          <p:cNvPr id="5" name="Date Placeholder 4">
            <a:extLst>
              <a:ext uri="{FF2B5EF4-FFF2-40B4-BE49-F238E27FC236}">
                <a16:creationId xmlns:a16="http://schemas.microsoft.com/office/drawing/2014/main" id="{E3DC207D-BA60-9AE6-DE64-D1E792FDB5FB}"/>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033BC63B-D828-FCC5-496E-A2C874C74C01}"/>
              </a:ext>
            </a:extLst>
          </p:cNvPr>
          <p:cNvSpPr>
            <a:spLocks noGrp="1"/>
          </p:cNvSpPr>
          <p:nvPr>
            <p:ph type="sldNum" sz="quarter" idx="12"/>
          </p:nvPr>
        </p:nvSpPr>
        <p:spPr/>
        <p:txBody>
          <a:bodyPr/>
          <a:lstStyle/>
          <a:p>
            <a:fld id="{88B5220A-EB23-48F3-9FB6-FE2BFABBF45A}" type="slidenum">
              <a:rPr lang="en-US" smtClean="0"/>
              <a:t>8</a:t>
            </a:fld>
            <a:endParaRPr lang="en-US"/>
          </a:p>
        </p:txBody>
      </p:sp>
    </p:spTree>
    <p:extLst>
      <p:ext uri="{BB962C8B-B14F-4D97-AF65-F5344CB8AC3E}">
        <p14:creationId xmlns:p14="http://schemas.microsoft.com/office/powerpoint/2010/main" val="258267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a:xfrm>
            <a:off x="8420769" y="437030"/>
            <a:ext cx="3131976" cy="370664"/>
          </a:xfrm>
        </p:spPr>
        <p:txBody>
          <a:bodyPr/>
          <a:lstStyle/>
          <a:p>
            <a:pPr marL="0" indent="0">
              <a:buNone/>
            </a:pPr>
            <a:r>
              <a:rPr lang="en-US" dirty="0">
                <a:solidFill>
                  <a:schemeClr val="tx2"/>
                </a:solidFill>
              </a:rPr>
              <a:t>Number of flip-flops:~1120</a:t>
            </a:r>
          </a:p>
        </p:txBody>
      </p:sp>
    </p:spTree>
    <p:extLst>
      <p:ext uri="{BB962C8B-B14F-4D97-AF65-F5344CB8AC3E}">
        <p14:creationId xmlns:p14="http://schemas.microsoft.com/office/powerpoint/2010/main" val="1278643317"/>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37284</TotalTime>
  <Words>1903</Words>
  <Application>Microsoft Office PowerPoint</Application>
  <PresentationFormat>Widescreen</PresentationFormat>
  <Paragraphs>378</Paragraphs>
  <Slides>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Helvetica</vt:lpstr>
      <vt:lpstr>Symbol</vt:lpstr>
      <vt:lpstr>United Sans Cd Md</vt:lpstr>
      <vt:lpstr>United Sans Reg Medium</vt:lpstr>
      <vt:lpstr>Wingdings</vt:lpstr>
      <vt:lpstr>Purdue2</vt:lpstr>
      <vt:lpstr>STARS 2024 CPU Architecture</vt:lpstr>
      <vt:lpstr>PowerPoint Presentation</vt:lpstr>
      <vt:lpstr>Goals</vt:lpstr>
      <vt:lpstr>Goals</vt:lpstr>
      <vt:lpstr>Goals</vt:lpstr>
      <vt:lpstr>ISA: RISC-V 32I</vt:lpstr>
      <vt:lpstr>Team Roles</vt:lpstr>
      <vt:lpstr>PowerPoint Presentation</vt:lpstr>
      <vt:lpstr>Top Level Design</vt:lpstr>
      <vt:lpstr>Fetch/Execute Cycle</vt:lpstr>
      <vt:lpstr>Fetch/Execute Cycle</vt:lpstr>
      <vt:lpstr>Fetch/Execute Cycle</vt:lpstr>
      <vt:lpstr>Fetch/Execute Cycle</vt:lpstr>
      <vt:lpstr>Fetch/Execute Cycle</vt:lpstr>
      <vt:lpstr>Fetch/Execute Cycle</vt:lpstr>
      <vt:lpstr>Fetch/Execute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Unit &amp; Decoder</vt:lpstr>
      <vt:lpstr>Immediate Generator</vt:lpstr>
      <vt:lpstr>Control Unit &amp; Decoder Test Cases</vt:lpstr>
      <vt:lpstr>Immediate Generator Test Case</vt:lpstr>
      <vt:lpstr>ALU</vt:lpstr>
      <vt:lpstr>ALU</vt:lpstr>
      <vt:lpstr>ALU</vt:lpstr>
      <vt:lpstr>Registers</vt:lpstr>
      <vt:lpstr>Registers</vt:lpstr>
      <vt:lpstr>Memory</vt:lpstr>
      <vt:lpstr>Program Counter (Next Instruction Logic)</vt:lpstr>
      <vt:lpstr>Program Counter</vt:lpstr>
      <vt:lpstr>PowerPoint Presentation</vt:lpstr>
      <vt:lpstr>I/O UART Rx Input</vt:lpstr>
      <vt:lpstr>I/O UART Output Components</vt:lpstr>
      <vt:lpstr>I/O UART Rx Input Test Case</vt:lpstr>
      <vt:lpstr>I/O VGA Output </vt:lpstr>
      <vt:lpstr>I/O VGA Output Components</vt:lpstr>
      <vt:lpstr>I/O VGA Output Test Case</vt:lpstr>
      <vt:lpstr>Timeline</vt:lpstr>
      <vt:lpstr>Expected Obstacles</vt:lpstr>
      <vt:lpstr>IO CPU Integration Potential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Andy hu</cp:lastModifiedBy>
  <cp:revision>354</cp:revision>
  <dcterms:created xsi:type="dcterms:W3CDTF">2022-08-24T15:23:01Z</dcterms:created>
  <dcterms:modified xsi:type="dcterms:W3CDTF">2024-06-20T02:04:23Z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