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56" r:id="rId2"/>
    <p:sldId id="317" r:id="rId3"/>
    <p:sldId id="31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17"/>
            <p14:sldId id="3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1" d="100"/>
          <a:sy n="61" d="100"/>
        </p:scale>
        <p:origin x="336" y="43"/>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hu" userId="a299239e82002342" providerId="LiveId" clId="{F04CA199-2732-462D-B32B-14AAB52C4948}"/>
    <pc:docChg chg="undo redo custSel addSld delSld modSld modSection">
      <pc:chgData name="Andy hu" userId="a299239e82002342" providerId="LiveId" clId="{F04CA199-2732-462D-B32B-14AAB52C4948}" dt="2024-06-19T19:46:37.971" v="60" actId="404"/>
      <pc:docMkLst>
        <pc:docMk/>
      </pc:docMkLst>
      <pc:sldChg chg="modSp del mod">
        <pc:chgData name="Andy hu" userId="a299239e82002342" providerId="LiveId" clId="{F04CA199-2732-462D-B32B-14AAB52C4948}" dt="2024-06-19T19:45:37.727" v="41" actId="47"/>
        <pc:sldMkLst>
          <pc:docMk/>
          <pc:sldMk cId="1961576646" sldId="316"/>
        </pc:sldMkLst>
        <pc:spChg chg="mod">
          <ac:chgData name="Andy hu" userId="a299239e82002342" providerId="LiveId" clId="{F04CA199-2732-462D-B32B-14AAB52C4948}" dt="2024-06-19T19:45:30.201" v="34" actId="20577"/>
          <ac:spMkLst>
            <pc:docMk/>
            <pc:sldMk cId="1961576646" sldId="316"/>
            <ac:spMk id="2" creationId="{E97F6D41-BBFD-4A15-927A-22337DCCD8EC}"/>
          </ac:spMkLst>
        </pc:spChg>
      </pc:sldChg>
      <pc:sldChg chg="addSp delSp modSp new mod">
        <pc:chgData name="Andy hu" userId="a299239e82002342" providerId="LiveId" clId="{F04CA199-2732-462D-B32B-14AAB52C4948}" dt="2024-06-19T19:46:20.169" v="56" actId="27636"/>
        <pc:sldMkLst>
          <pc:docMk/>
          <pc:sldMk cId="2827948853" sldId="317"/>
        </pc:sldMkLst>
        <pc:spChg chg="mod">
          <ac:chgData name="Andy hu" userId="a299239e82002342" providerId="LiveId" clId="{F04CA199-2732-462D-B32B-14AAB52C4948}" dt="2024-06-19T19:45:41.002" v="42" actId="20577"/>
          <ac:spMkLst>
            <pc:docMk/>
            <pc:sldMk cId="2827948853" sldId="317"/>
            <ac:spMk id="2" creationId="{94017501-FF69-B9D4-5967-17557E053B3E}"/>
          </ac:spMkLst>
        </pc:spChg>
        <pc:spChg chg="add del">
          <ac:chgData name="Andy hu" userId="a299239e82002342" providerId="LiveId" clId="{F04CA199-2732-462D-B32B-14AAB52C4948}" dt="2024-06-19T19:45:43.087" v="43" actId="478"/>
          <ac:spMkLst>
            <pc:docMk/>
            <pc:sldMk cId="2827948853" sldId="317"/>
            <ac:spMk id="3" creationId="{EAA8D021-8DA1-A388-CE02-AE5E19393D08}"/>
          </ac:spMkLst>
        </pc:spChg>
        <pc:spChg chg="mod">
          <ac:chgData name="Andy hu" userId="a299239e82002342" providerId="LiveId" clId="{F04CA199-2732-462D-B32B-14AAB52C4948}" dt="2024-06-19T19:46:20.169" v="56" actId="27636"/>
          <ac:spMkLst>
            <pc:docMk/>
            <pc:sldMk cId="2827948853" sldId="317"/>
            <ac:spMk id="4" creationId="{95D25B56-65F2-187D-9279-300460481F1F}"/>
          </ac:spMkLst>
        </pc:spChg>
      </pc:sldChg>
      <pc:sldChg chg="delSp modSp add mod">
        <pc:chgData name="Andy hu" userId="a299239e82002342" providerId="LiveId" clId="{F04CA199-2732-462D-B32B-14AAB52C4948}" dt="2024-06-19T19:46:37.971" v="60" actId="404"/>
        <pc:sldMkLst>
          <pc:docMk/>
          <pc:sldMk cId="3565336280" sldId="318"/>
        </pc:sldMkLst>
        <pc:spChg chg="del">
          <ac:chgData name="Andy hu" userId="a299239e82002342" providerId="LiveId" clId="{F04CA199-2732-462D-B32B-14AAB52C4948}" dt="2024-06-19T19:46:02.922" v="52" actId="478"/>
          <ac:spMkLst>
            <pc:docMk/>
            <pc:sldMk cId="3565336280" sldId="318"/>
            <ac:spMk id="3" creationId="{EAA8D021-8DA1-A388-CE02-AE5E19393D08}"/>
          </ac:spMkLst>
        </pc:spChg>
        <pc:spChg chg="mod">
          <ac:chgData name="Andy hu" userId="a299239e82002342" providerId="LiveId" clId="{F04CA199-2732-462D-B32B-14AAB52C4948}" dt="2024-06-19T19:46:37.971" v="60" actId="404"/>
          <ac:spMkLst>
            <pc:docMk/>
            <pc:sldMk cId="3565336280" sldId="318"/>
            <ac:spMk id="4" creationId="{95D25B56-65F2-187D-9279-300460481F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830997"/>
          </a:xfrm>
        </p:spPr>
        <p:txBody>
          <a:bodyPr/>
          <a:lstStyle/>
          <a:p>
            <a:pPr algn="ctr"/>
            <a:r>
              <a:rPr lang="en-US" dirty="0"/>
              <a:t>Title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Test Cases</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lnSpcReduction="10000"/>
          </a:bodyPr>
          <a:lstStyle/>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Control Unit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valid Opcodes, validate control signal outputs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invalid Opcode, check for error</a:t>
            </a:r>
          </a:p>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Decoder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instruction types with register addressees, validate correct addresses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instruction without register address, check for garbage output</a:t>
            </a:r>
          </a:p>
          <a:p>
            <a:pPr marL="0" indent="0">
              <a:buNone/>
            </a:pPr>
            <a:endParaRPr lang="en-US" sz="2400" dirty="0">
              <a:latin typeface="Acumin Pro Semibold" panose="020B0504020202020204"/>
            </a:endParaRPr>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2</a:t>
            </a:fld>
            <a:endParaRPr lang="en-US" dirty="0"/>
          </a:p>
        </p:txBody>
      </p:sp>
    </p:spTree>
    <p:extLst>
      <p:ext uri="{BB962C8B-B14F-4D97-AF65-F5344CB8AC3E}">
        <p14:creationId xmlns:p14="http://schemas.microsoft.com/office/powerpoint/2010/main" val="282794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Test Case</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a:bodyPr>
          <a:lstStyle/>
          <a:p>
            <a:pPr marL="0" marR="0" indent="0">
              <a:lnSpc>
                <a:spcPct val="107000"/>
              </a:lnSpc>
              <a:spcBef>
                <a:spcPts val="0"/>
              </a:spcBef>
              <a:spcAft>
                <a:spcPts val="800"/>
              </a:spcAft>
              <a:buNone/>
            </a:pP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ImmGen</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Input all instruction types with an immediate value, validate correct immediate</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Ensure no immediate is generated if instruction doesn’t include an immediate</a:t>
            </a:r>
          </a:p>
          <a:p>
            <a:endParaRPr lang="en-US" sz="2400" dirty="0"/>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3</a:t>
            </a:fld>
            <a:endParaRPr lang="en-US" dirty="0"/>
          </a:p>
        </p:txBody>
      </p:sp>
    </p:spTree>
    <p:extLst>
      <p:ext uri="{BB962C8B-B14F-4D97-AF65-F5344CB8AC3E}">
        <p14:creationId xmlns:p14="http://schemas.microsoft.com/office/powerpoint/2010/main" val="3565336280"/>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36890</TotalTime>
  <Words>79</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vt:i4>
      </vt:variant>
    </vt:vector>
  </HeadingPairs>
  <TitlesOfParts>
    <vt:vector size="17" baseType="lpstr">
      <vt:lpstr>Acumin Pro</vt:lpstr>
      <vt:lpstr>Acumin Pro ExtraCondensed</vt:lpstr>
      <vt:lpstr>Acumin Pro ExtraCondensed Smbd</vt:lpstr>
      <vt:lpstr>Acumin Pro Medium</vt:lpstr>
      <vt:lpstr>Acumin Pro Semibold</vt:lpstr>
      <vt:lpstr>Acumin Pro SemiCondensed</vt:lpstr>
      <vt:lpstr>Aptos</vt:lpstr>
      <vt:lpstr>Arial</vt:lpstr>
      <vt:lpstr>Calibri</vt:lpstr>
      <vt:lpstr>Symbol</vt:lpstr>
      <vt:lpstr>United Sans Cd Md</vt:lpstr>
      <vt:lpstr>United Sans Reg Medium</vt:lpstr>
      <vt:lpstr>Wingdings</vt:lpstr>
      <vt:lpstr>Purdue2</vt:lpstr>
      <vt:lpstr>Title</vt:lpstr>
      <vt:lpstr>Test Cases</vt:lpstr>
      <vt:lpstr>Test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Andy hu</cp:lastModifiedBy>
  <cp:revision>334</cp:revision>
  <dcterms:created xsi:type="dcterms:W3CDTF">2022-08-24T15:23:01Z</dcterms:created>
  <dcterms:modified xsi:type="dcterms:W3CDTF">2024-06-19T19:46:47Z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