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3212915" y="2275174"/>
            <a:ext cx="4" cy="320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94502" y="17706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52770" y="177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分</a:t>
            </a:r>
            <a:r>
              <a:rPr lang="zh-CN" altLang="en-US" dirty="0" smtClean="0"/>
              <a:t>支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85943" y="1770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84038" y="17706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工程师分支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639935" y="2275173"/>
            <a:ext cx="7" cy="290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193256" y="5175370"/>
            <a:ext cx="3427024" cy="30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620280" y="5012775"/>
            <a:ext cx="1713510" cy="16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8353445" y="2275174"/>
            <a:ext cx="7" cy="27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620280" y="4780233"/>
            <a:ext cx="1713510" cy="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913746" y="2275174"/>
            <a:ext cx="12682" cy="134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6620280" y="4389457"/>
            <a:ext cx="1713510" cy="1694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6620280" y="4156915"/>
            <a:ext cx="1713510" cy="63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4906769" y="3610744"/>
            <a:ext cx="1713510" cy="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4926432" y="2614521"/>
            <a:ext cx="1713510" cy="63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620280" y="3249473"/>
            <a:ext cx="1713510" cy="1694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6620280" y="3016931"/>
            <a:ext cx="1713510" cy="63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3212923" y="2545990"/>
            <a:ext cx="1713508" cy="6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859783" y="3257320"/>
            <a:ext cx="63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Tag(d)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862959" y="2276595"/>
            <a:ext cx="63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Tag(d)</a:t>
            </a:r>
            <a:endParaRPr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3182324" y="2225916"/>
            <a:ext cx="6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Tag(r)</a:t>
            </a:r>
            <a:endParaRPr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217613" y="1816842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1..n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66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丁献礼</dc:creator>
  <cp:lastModifiedBy>user</cp:lastModifiedBy>
  <cp:revision>19</cp:revision>
  <dcterms:created xsi:type="dcterms:W3CDTF">2015-05-05T08:02:14Z</dcterms:created>
  <dcterms:modified xsi:type="dcterms:W3CDTF">2018-03-19T05:17:38Z</dcterms:modified>
</cp:coreProperties>
</file>