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31c78c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31c78c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31c78c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31c78c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3f0a20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3f0a20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3f0a20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3f0a2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3f0a20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3f0a20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31c78c3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31c78c3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31c78c3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31c78c3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 temps moyen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 partition-fusion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 pivot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Cas special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 à bulle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OCaml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Mathieu GONZALEZ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Gustav HUBERT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 Démonstration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A-Fonctions de tri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 Démonstration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B-Enveloppe convexe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en_rectangle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850" y="109650"/>
            <a:ext cx="5628284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en_cervolant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300" y="53275"/>
            <a:ext cx="4311403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gen_poisson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175" y="88325"/>
            <a:ext cx="2763641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II/Choix de la fonction de tri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 du temps moyen de chaque algorithme sur 1000 itérations avec le comparateur (&gt;)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13" y="1000950"/>
            <a:ext cx="8919174" cy="22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