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394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4EB3-6AD2-4FCE-BD84-BF85080E2397}" type="datetimeFigureOut">
              <a:rPr lang="en-IE" smtClean="0"/>
              <a:t>27/10/2022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EFBB6-94D5-4D5E-9908-9D615B4C82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47645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4EB3-6AD2-4FCE-BD84-BF85080E2397}" type="datetimeFigureOut">
              <a:rPr lang="en-IE" smtClean="0"/>
              <a:t>27/10/2022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EFBB6-94D5-4D5E-9908-9D615B4C82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78896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4EB3-6AD2-4FCE-BD84-BF85080E2397}" type="datetimeFigureOut">
              <a:rPr lang="en-IE" smtClean="0"/>
              <a:t>27/10/2022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EFBB6-94D5-4D5E-9908-9D615B4C82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2232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4EB3-6AD2-4FCE-BD84-BF85080E2397}" type="datetimeFigureOut">
              <a:rPr lang="en-IE" smtClean="0"/>
              <a:t>27/10/2022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EFBB6-94D5-4D5E-9908-9D615B4C8248}" type="slidenum">
              <a:rPr lang="en-IE" smtClean="0"/>
              <a:t>‹#›</a:t>
            </a:fld>
            <a:endParaRPr lang="en-I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0740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4EB3-6AD2-4FCE-BD84-BF85080E2397}" type="datetimeFigureOut">
              <a:rPr lang="en-IE" smtClean="0"/>
              <a:t>27/10/2022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EFBB6-94D5-4D5E-9908-9D615B4C82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01494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4EB3-6AD2-4FCE-BD84-BF85080E2397}" type="datetimeFigureOut">
              <a:rPr lang="en-IE" smtClean="0"/>
              <a:t>27/10/2022</a:t>
            </a:fld>
            <a:endParaRPr lang="en-I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EFBB6-94D5-4D5E-9908-9D615B4C82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51156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4EB3-6AD2-4FCE-BD84-BF85080E2397}" type="datetimeFigureOut">
              <a:rPr lang="en-IE" smtClean="0"/>
              <a:t>27/10/2022</a:t>
            </a:fld>
            <a:endParaRPr lang="en-I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EFBB6-94D5-4D5E-9908-9D615B4C82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31986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4EB3-6AD2-4FCE-BD84-BF85080E2397}" type="datetimeFigureOut">
              <a:rPr lang="en-IE" smtClean="0"/>
              <a:t>27/10/2022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EFBB6-94D5-4D5E-9908-9D615B4C82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146091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4EB3-6AD2-4FCE-BD84-BF85080E2397}" type="datetimeFigureOut">
              <a:rPr lang="en-IE" smtClean="0"/>
              <a:t>27/10/2022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EFBB6-94D5-4D5E-9908-9D615B4C82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56753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4EB3-6AD2-4FCE-BD84-BF85080E2397}" type="datetimeFigureOut">
              <a:rPr lang="en-IE" smtClean="0"/>
              <a:t>27/10/2022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EFBB6-94D5-4D5E-9908-9D615B4C82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85041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4EB3-6AD2-4FCE-BD84-BF85080E2397}" type="datetimeFigureOut">
              <a:rPr lang="en-IE" smtClean="0"/>
              <a:t>27/10/2022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EFBB6-94D5-4D5E-9908-9D615B4C82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15845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4EB3-6AD2-4FCE-BD84-BF85080E2397}" type="datetimeFigureOut">
              <a:rPr lang="en-IE" smtClean="0"/>
              <a:t>27/10/2022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EFBB6-94D5-4D5E-9908-9D615B4C82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04323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4EB3-6AD2-4FCE-BD84-BF85080E2397}" type="datetimeFigureOut">
              <a:rPr lang="en-IE" smtClean="0"/>
              <a:t>27/10/2022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EFBB6-94D5-4D5E-9908-9D615B4C82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09296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4EB3-6AD2-4FCE-BD84-BF85080E2397}" type="datetimeFigureOut">
              <a:rPr lang="en-IE" smtClean="0"/>
              <a:t>27/10/2022</a:t>
            </a:fld>
            <a:endParaRPr lang="en-I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EFBB6-94D5-4D5E-9908-9D615B4C82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21738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4EB3-6AD2-4FCE-BD84-BF85080E2397}" type="datetimeFigureOut">
              <a:rPr lang="en-IE" smtClean="0"/>
              <a:t>27/10/2022</a:t>
            </a:fld>
            <a:endParaRPr lang="en-I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EFBB6-94D5-4D5E-9908-9D615B4C82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75578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4EB3-6AD2-4FCE-BD84-BF85080E2397}" type="datetimeFigureOut">
              <a:rPr lang="en-IE" smtClean="0"/>
              <a:t>27/10/2022</a:t>
            </a:fld>
            <a:endParaRPr lang="en-I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EFBB6-94D5-4D5E-9908-9D615B4C82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91468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4EB3-6AD2-4FCE-BD84-BF85080E2397}" type="datetimeFigureOut">
              <a:rPr lang="en-IE" smtClean="0"/>
              <a:t>27/10/2022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EFBB6-94D5-4D5E-9908-9D615B4C82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40944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41E4EB3-6AD2-4FCE-BD84-BF85080E2397}" type="datetimeFigureOut">
              <a:rPr lang="en-IE" smtClean="0"/>
              <a:t>27/10/2022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EFBB6-94D5-4D5E-9908-9D615B4C82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035265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32037-AB0E-409B-B2D7-629C76C563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Strategy pattern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111BF7-F8D8-46C9-877F-770FFA5011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David </a:t>
            </a:r>
            <a:r>
              <a:rPr lang="en-US" dirty="0" err="1"/>
              <a:t>Jalisevs</a:t>
            </a:r>
            <a:r>
              <a:rPr lang="en-US" dirty="0"/>
              <a:t>, </a:t>
            </a:r>
            <a:r>
              <a:rPr lang="en-US" dirty="0" err="1"/>
              <a:t>Donal</a:t>
            </a:r>
            <a:r>
              <a:rPr lang="en-US" dirty="0"/>
              <a:t> Howe, </a:t>
            </a:r>
            <a:r>
              <a:rPr lang="en-US" dirty="0" err="1"/>
              <a:t>Aeden</a:t>
            </a:r>
            <a:r>
              <a:rPr lang="en-US" dirty="0"/>
              <a:t> Moylan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97671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7E6BC-9D90-4722-8137-377747747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strategy pattern??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44063-A431-4320-8D34-F525C1290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Strategy pattern sometimes referred to as the Policy pattern.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is one of the behavioral design patterns for applications </a:t>
            </a:r>
          </a:p>
          <a:p>
            <a:endParaRPr lang="en-US" dirty="0"/>
          </a:p>
          <a:p>
            <a:r>
              <a:rPr lang="en-US" dirty="0"/>
              <a:t>It is more applicable to games than some other design patterns as it is based around behaviors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29684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8017B-1F34-4829-BAA7-6C7CC767C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ED754-E6D6-4D64-8B15-B2C93ED57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strategy pattern works using inheritance and polymorphism examples will be shown soon in our code.</a:t>
            </a:r>
          </a:p>
          <a:p>
            <a:r>
              <a:rPr lang="en-US" dirty="0"/>
              <a:t>We design multiple algorithms and allow the client decide which one to implement and it is passed as a parameter </a:t>
            </a:r>
          </a:p>
          <a:p>
            <a:r>
              <a:rPr lang="en-US" dirty="0"/>
              <a:t>when we have multiple algorithm for a specific task and client decides the actual implementation to be used at runtime</a:t>
            </a:r>
          </a:p>
        </p:txBody>
      </p:sp>
    </p:spTree>
    <p:extLst>
      <p:ext uri="{BB962C8B-B14F-4D97-AF65-F5344CB8AC3E}">
        <p14:creationId xmlns:p14="http://schemas.microsoft.com/office/powerpoint/2010/main" val="1527276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B18C-E451-449B-B0B4-3A1BD9DCB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398C5-EC2A-4BD5-AF61-FB7BB3D19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code example is demonstration of the application paint (simpler version) </a:t>
            </a:r>
          </a:p>
          <a:p>
            <a:r>
              <a:rPr lang="en-US" dirty="0" err="1"/>
              <a:t>Github</a:t>
            </a:r>
            <a:r>
              <a:rPr lang="en-US" dirty="0"/>
              <a:t> link: https://github.com/AedenMoylan/Strategy_Example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17164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FFAF8-BB79-45B9-8AC0-9DEAA22CE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FC19-9117-4728-920E-F218F679F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83174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F12F5-4937-4EF8-B3BE-B75E46A5E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5ED3-A2F8-4799-AB85-381ADD0D3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701807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</TotalTime>
  <Words>138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Strategy pattern</vt:lpstr>
      <vt:lpstr>What is the strategy pattern??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Strategy pattern</dc:title>
  <dc:creator>gameuser</dc:creator>
  <cp:lastModifiedBy>gameuser</cp:lastModifiedBy>
  <cp:revision>3</cp:revision>
  <dcterms:created xsi:type="dcterms:W3CDTF">2022-10-27T10:11:27Z</dcterms:created>
  <dcterms:modified xsi:type="dcterms:W3CDTF">2022-10-27T10:56:14Z</dcterms:modified>
</cp:coreProperties>
</file>